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Lexend SemiBold"/>
      <p:regular r:id="rId18"/>
      <p:bold r:id="rId19"/>
    </p:embeddedFont>
    <p:embeddedFont>
      <p:font typeface="Bebas Neue"/>
      <p:regular r:id="rId20"/>
    </p:embeddedFont>
    <p:embeddedFont>
      <p:font typeface="Lexend"/>
      <p:regular r:id="rId21"/>
      <p:bold r:id="rId22"/>
    </p:embeddedFont>
    <p:embeddedFont>
      <p:font typeface="PT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22" Type="http://schemas.openxmlformats.org/officeDocument/2006/relationships/font" Target="fonts/Lexend-bold.fntdata"/><Relationship Id="rId21" Type="http://schemas.openxmlformats.org/officeDocument/2006/relationships/font" Target="fonts/Lexend-regular.fntdata"/><Relationship Id="rId24" Type="http://schemas.openxmlformats.org/officeDocument/2006/relationships/font" Target="fonts/PTSans-bold.fntdata"/><Relationship Id="rId23" Type="http://schemas.openxmlformats.org/officeDocument/2006/relationships/font" Target="fonts/PT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boldItalic.fntdata"/><Relationship Id="rId25" Type="http://schemas.openxmlformats.org/officeDocument/2006/relationships/font" Target="fonts/PT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LexendSemiBold-bold.fntdata"/><Relationship Id="rId18" Type="http://schemas.openxmlformats.org/officeDocument/2006/relationships/font" Target="fonts/Lexend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g2d75ea1ecc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9" name="Google Shape;1719;g2d75ea1ecc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32248835ce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32248835ce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2d75ea1ecc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2" name="Google Shape;1772;g2d75ea1ecc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1" name="Google Shape;1781;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32248835c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32248835c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2" name="Google Shape;1512;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32248835ce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32248835ce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32248835ce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32248835ce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32248835ce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32248835ce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2d75ea1ecc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2d75ea1ecc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2d75ea1ecc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0" name="Google Shape;1650;g2d75ea1ecc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32248835cea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32248835ce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lt2"/>
            </a:gs>
            <a:gs pos="100000">
              <a:schemeClr val="accent2"/>
            </a:gs>
          </a:gsLst>
          <a:lin ang="5400012" scaled="0"/>
        </a:gradFill>
      </p:bgPr>
    </p:bg>
    <p:spTree>
      <p:nvGrpSpPr>
        <p:cNvPr id="8" name="Shape 8"/>
        <p:cNvGrpSpPr/>
        <p:nvPr/>
      </p:nvGrpSpPr>
      <p:grpSpPr>
        <a:xfrm>
          <a:off x="0" y="0"/>
          <a:ext cx="0" cy="0"/>
          <a:chOff x="0" y="0"/>
          <a:chExt cx="0" cy="0"/>
        </a:xfrm>
      </p:grpSpPr>
      <p:grpSp>
        <p:nvGrpSpPr>
          <p:cNvPr id="9" name="Google Shape;9;p2"/>
          <p:cNvGrpSpPr/>
          <p:nvPr/>
        </p:nvGrpSpPr>
        <p:grpSpPr>
          <a:xfrm>
            <a:off x="35" y="39837"/>
            <a:ext cx="9143656" cy="2986565"/>
            <a:chOff x="4238225" y="2189550"/>
            <a:chExt cx="1946950" cy="758050"/>
          </a:xfrm>
        </p:grpSpPr>
        <p:sp>
          <p:nvSpPr>
            <p:cNvPr id="10" name="Google Shape;10;p2"/>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713225" y="539500"/>
            <a:ext cx="5052000" cy="1969800"/>
          </a:xfrm>
          <a:prstGeom prst="rect">
            <a:avLst/>
          </a:prstGeom>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b="1" sz="6000">
                <a:latin typeface="Lexend"/>
                <a:ea typeface="Lexend"/>
                <a:cs typeface="Lexend"/>
                <a:sym typeface="Lexen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1" name="Google Shape;21;p2"/>
          <p:cNvSpPr txBox="1"/>
          <p:nvPr>
            <p:ph idx="1" type="subTitle"/>
          </p:nvPr>
        </p:nvSpPr>
        <p:spPr>
          <a:xfrm>
            <a:off x="713225" y="2650100"/>
            <a:ext cx="50520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Lexend"/>
                <a:ea typeface="Lexend"/>
                <a:cs typeface="Lexend"/>
                <a:sym typeface="Lexen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2" name="Google Shape;22;p2"/>
          <p:cNvGrpSpPr/>
          <p:nvPr/>
        </p:nvGrpSpPr>
        <p:grpSpPr>
          <a:xfrm>
            <a:off x="59" y="4604001"/>
            <a:ext cx="9144045" cy="2465736"/>
            <a:chOff x="59" y="3981701"/>
            <a:chExt cx="9144045" cy="2465736"/>
          </a:xfrm>
        </p:grpSpPr>
        <p:grpSp>
          <p:nvGrpSpPr>
            <p:cNvPr id="23" name="Google Shape;23;p2"/>
            <p:cNvGrpSpPr/>
            <p:nvPr/>
          </p:nvGrpSpPr>
          <p:grpSpPr>
            <a:xfrm>
              <a:off x="59" y="3981722"/>
              <a:ext cx="9144045" cy="2465715"/>
              <a:chOff x="3745588" y="4424425"/>
              <a:chExt cx="1946950" cy="525000"/>
            </a:xfrm>
          </p:grpSpPr>
          <p:sp>
            <p:nvSpPr>
              <p:cNvPr id="24" name="Google Shape;24;p2"/>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86" y="3981701"/>
              <a:ext cx="8049268" cy="2199887"/>
              <a:chOff x="2398875" y="3540525"/>
              <a:chExt cx="1713850" cy="468400"/>
            </a:xfrm>
          </p:grpSpPr>
          <p:sp>
            <p:nvSpPr>
              <p:cNvPr id="28" name="Google Shape;28;p2"/>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2"/>
              <p:cNvGrpSpPr/>
              <p:nvPr/>
            </p:nvGrpSpPr>
            <p:grpSpPr>
              <a:xfrm>
                <a:off x="2398913" y="3540525"/>
                <a:ext cx="1664900" cy="456900"/>
                <a:chOff x="2165513" y="3282075"/>
                <a:chExt cx="1664900" cy="456900"/>
              </a:xfrm>
            </p:grpSpPr>
            <p:sp>
              <p:nvSpPr>
                <p:cNvPr id="30" name="Google Shape;30;p2"/>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2165513" y="3282075"/>
                  <a:ext cx="1661200" cy="382450"/>
                  <a:chOff x="2165513" y="3282075"/>
                  <a:chExt cx="1661200" cy="382450"/>
                </a:xfrm>
              </p:grpSpPr>
              <p:sp>
                <p:nvSpPr>
                  <p:cNvPr id="32" name="Google Shape;32;p2"/>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grpSp>
        <p:nvGrpSpPr>
          <p:cNvPr id="370" name="Google Shape;370;p11"/>
          <p:cNvGrpSpPr/>
          <p:nvPr/>
        </p:nvGrpSpPr>
        <p:grpSpPr>
          <a:xfrm>
            <a:off x="35" y="39837"/>
            <a:ext cx="9143656" cy="2986565"/>
            <a:chOff x="4238225" y="2189550"/>
            <a:chExt cx="1946950" cy="758050"/>
          </a:xfrm>
        </p:grpSpPr>
        <p:sp>
          <p:nvSpPr>
            <p:cNvPr id="371" name="Google Shape;371;p11"/>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11"/>
          <p:cNvSpPr txBox="1"/>
          <p:nvPr>
            <p:ph hasCustomPrompt="1" type="title"/>
          </p:nvPr>
        </p:nvSpPr>
        <p:spPr>
          <a:xfrm>
            <a:off x="3645725" y="864775"/>
            <a:ext cx="4724700" cy="1066200"/>
          </a:xfrm>
          <a:prstGeom prst="rect">
            <a:avLst/>
          </a:prstGeom>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2" name="Google Shape;382;p11"/>
          <p:cNvSpPr txBox="1"/>
          <p:nvPr>
            <p:ph idx="1" type="subTitle"/>
          </p:nvPr>
        </p:nvSpPr>
        <p:spPr>
          <a:xfrm>
            <a:off x="3645725" y="1931000"/>
            <a:ext cx="4724700" cy="4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83" name="Google Shape;383;p11"/>
          <p:cNvGrpSpPr/>
          <p:nvPr/>
        </p:nvGrpSpPr>
        <p:grpSpPr>
          <a:xfrm>
            <a:off x="59" y="2966777"/>
            <a:ext cx="10664501" cy="4102959"/>
            <a:chOff x="59" y="2966777"/>
            <a:chExt cx="10664501" cy="4102959"/>
          </a:xfrm>
        </p:grpSpPr>
        <p:grpSp>
          <p:nvGrpSpPr>
            <p:cNvPr id="384" name="Google Shape;384;p11"/>
            <p:cNvGrpSpPr/>
            <p:nvPr/>
          </p:nvGrpSpPr>
          <p:grpSpPr>
            <a:xfrm>
              <a:off x="8540600" y="2966777"/>
              <a:ext cx="2123960" cy="440984"/>
              <a:chOff x="326775" y="-1360760"/>
              <a:chExt cx="2123960" cy="440984"/>
            </a:xfrm>
          </p:grpSpPr>
          <p:sp>
            <p:nvSpPr>
              <p:cNvPr id="385" name="Google Shape;385;p11"/>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6" name="Google Shape;386;p11"/>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87" name="Google Shape;387;p11"/>
            <p:cNvGrpSpPr/>
            <p:nvPr/>
          </p:nvGrpSpPr>
          <p:grpSpPr>
            <a:xfrm>
              <a:off x="59" y="4604001"/>
              <a:ext cx="9144045" cy="2465736"/>
              <a:chOff x="59" y="3981701"/>
              <a:chExt cx="9144045" cy="2465736"/>
            </a:xfrm>
          </p:grpSpPr>
          <p:grpSp>
            <p:nvGrpSpPr>
              <p:cNvPr id="388" name="Google Shape;388;p11"/>
              <p:cNvGrpSpPr/>
              <p:nvPr/>
            </p:nvGrpSpPr>
            <p:grpSpPr>
              <a:xfrm>
                <a:off x="59" y="3981722"/>
                <a:ext cx="9144045" cy="2465715"/>
                <a:chOff x="3745588" y="4424425"/>
                <a:chExt cx="1946950" cy="525000"/>
              </a:xfrm>
            </p:grpSpPr>
            <p:sp>
              <p:nvSpPr>
                <p:cNvPr id="389" name="Google Shape;389;p11"/>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1"/>
              <p:cNvGrpSpPr/>
              <p:nvPr/>
            </p:nvGrpSpPr>
            <p:grpSpPr>
              <a:xfrm>
                <a:off x="86" y="3981701"/>
                <a:ext cx="8049268" cy="2199887"/>
                <a:chOff x="2398875" y="3540525"/>
                <a:chExt cx="1713850" cy="468400"/>
              </a:xfrm>
            </p:grpSpPr>
            <p:sp>
              <p:nvSpPr>
                <p:cNvPr id="393" name="Google Shape;393;p11"/>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 name="Google Shape;394;p11"/>
                <p:cNvGrpSpPr/>
                <p:nvPr/>
              </p:nvGrpSpPr>
              <p:grpSpPr>
                <a:xfrm>
                  <a:off x="2398913" y="3540525"/>
                  <a:ext cx="1664900" cy="456900"/>
                  <a:chOff x="2165513" y="3282075"/>
                  <a:chExt cx="1664900" cy="456900"/>
                </a:xfrm>
              </p:grpSpPr>
              <p:sp>
                <p:nvSpPr>
                  <p:cNvPr id="395" name="Google Shape;395;p11"/>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11"/>
                  <p:cNvGrpSpPr/>
                  <p:nvPr/>
                </p:nvGrpSpPr>
                <p:grpSpPr>
                  <a:xfrm>
                    <a:off x="2165513" y="3282075"/>
                    <a:ext cx="1661200" cy="382450"/>
                    <a:chOff x="2165513" y="3282075"/>
                    <a:chExt cx="1661200" cy="382450"/>
                  </a:xfrm>
                </p:grpSpPr>
                <p:sp>
                  <p:nvSpPr>
                    <p:cNvPr id="397" name="Google Shape;397;p11"/>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1"/>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1"/>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1"/>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1"/>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1"/>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1"/>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1"/>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1"/>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1"/>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1"/>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1"/>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13" name="Shape 4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bg>
      <p:bgPr>
        <a:gradFill>
          <a:gsLst>
            <a:gs pos="0">
              <a:schemeClr val="lt2"/>
            </a:gs>
            <a:gs pos="100000">
              <a:schemeClr val="accent2"/>
            </a:gs>
          </a:gsLst>
          <a:lin ang="5400012" scaled="0"/>
        </a:gradFill>
      </p:bgPr>
    </p:bg>
    <p:spTree>
      <p:nvGrpSpPr>
        <p:cNvPr id="414" name="Shape 414"/>
        <p:cNvGrpSpPr/>
        <p:nvPr/>
      </p:nvGrpSpPr>
      <p:grpSpPr>
        <a:xfrm>
          <a:off x="0" y="0"/>
          <a:ext cx="0" cy="0"/>
          <a:chOff x="0" y="0"/>
          <a:chExt cx="0" cy="0"/>
        </a:xfrm>
      </p:grpSpPr>
      <p:grpSp>
        <p:nvGrpSpPr>
          <p:cNvPr id="415" name="Google Shape;415;p13"/>
          <p:cNvGrpSpPr/>
          <p:nvPr/>
        </p:nvGrpSpPr>
        <p:grpSpPr>
          <a:xfrm>
            <a:off x="35" y="39837"/>
            <a:ext cx="9143656" cy="2986565"/>
            <a:chOff x="4238225" y="2189550"/>
            <a:chExt cx="1946950" cy="758050"/>
          </a:xfrm>
        </p:grpSpPr>
        <p:sp>
          <p:nvSpPr>
            <p:cNvPr id="416" name="Google Shape;416;p13"/>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13"/>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7" name="Google Shape;427;p13"/>
          <p:cNvSpPr txBox="1"/>
          <p:nvPr>
            <p:ph idx="1" type="subTitle"/>
          </p:nvPr>
        </p:nvSpPr>
        <p:spPr>
          <a:xfrm>
            <a:off x="1454700" y="19385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8" name="Google Shape;428;p13"/>
          <p:cNvSpPr txBox="1"/>
          <p:nvPr>
            <p:ph idx="2" type="subTitle"/>
          </p:nvPr>
        </p:nvSpPr>
        <p:spPr>
          <a:xfrm>
            <a:off x="4839769" y="19385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9" name="Google Shape;429;p13"/>
          <p:cNvSpPr txBox="1"/>
          <p:nvPr>
            <p:ph idx="3" type="subTitle"/>
          </p:nvPr>
        </p:nvSpPr>
        <p:spPr>
          <a:xfrm>
            <a:off x="1454700" y="32195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0" name="Google Shape;430;p13"/>
          <p:cNvSpPr txBox="1"/>
          <p:nvPr>
            <p:ph idx="4" type="subTitle"/>
          </p:nvPr>
        </p:nvSpPr>
        <p:spPr>
          <a:xfrm>
            <a:off x="4839769" y="3219575"/>
            <a:ext cx="2305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1" name="Google Shape;431;p13"/>
          <p:cNvSpPr txBox="1"/>
          <p:nvPr>
            <p:ph hasCustomPrompt="1" idx="5" type="title"/>
          </p:nvPr>
        </p:nvSpPr>
        <p:spPr>
          <a:xfrm>
            <a:off x="720000" y="1559276"/>
            <a:ext cx="734700" cy="506700"/>
          </a:xfrm>
          <a:prstGeom prst="rect">
            <a:avLst/>
          </a:prstGeom>
          <a:noFill/>
          <a:effectLst>
            <a:outerShdw rotWithShape="0" algn="bl" dir="3000000" dist="38100">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2" name="Google Shape;432;p13"/>
          <p:cNvSpPr txBox="1"/>
          <p:nvPr>
            <p:ph hasCustomPrompt="1" idx="6" type="title"/>
          </p:nvPr>
        </p:nvSpPr>
        <p:spPr>
          <a:xfrm>
            <a:off x="720000" y="2840251"/>
            <a:ext cx="734700" cy="506700"/>
          </a:xfrm>
          <a:prstGeom prst="rect">
            <a:avLst/>
          </a:prstGeom>
          <a:noFill/>
          <a:effectLst>
            <a:outerShdw rotWithShape="0" algn="bl" dir="3000000" dist="38100">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3" name="Google Shape;433;p13"/>
          <p:cNvSpPr txBox="1"/>
          <p:nvPr>
            <p:ph hasCustomPrompt="1" idx="7" type="title"/>
          </p:nvPr>
        </p:nvSpPr>
        <p:spPr>
          <a:xfrm>
            <a:off x="4105075" y="1559276"/>
            <a:ext cx="734700" cy="506700"/>
          </a:xfrm>
          <a:prstGeom prst="rect">
            <a:avLst/>
          </a:prstGeom>
          <a:noFill/>
          <a:effectLst>
            <a:outerShdw rotWithShape="0" algn="bl" dir="3000000" dist="38100">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4" name="Google Shape;434;p13"/>
          <p:cNvSpPr txBox="1"/>
          <p:nvPr>
            <p:ph hasCustomPrompt="1" idx="8" type="title"/>
          </p:nvPr>
        </p:nvSpPr>
        <p:spPr>
          <a:xfrm>
            <a:off x="4105075" y="2840251"/>
            <a:ext cx="734700" cy="506700"/>
          </a:xfrm>
          <a:prstGeom prst="rect">
            <a:avLst/>
          </a:prstGeom>
          <a:noFill/>
          <a:effectLst>
            <a:outerShdw rotWithShape="0" algn="bl" dir="3000000" dist="38100">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5" name="Google Shape;435;p13"/>
          <p:cNvSpPr txBox="1"/>
          <p:nvPr>
            <p:ph idx="9" type="subTitle"/>
          </p:nvPr>
        </p:nvSpPr>
        <p:spPr>
          <a:xfrm>
            <a:off x="1454700" y="1559275"/>
            <a:ext cx="2305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6" name="Google Shape;436;p13"/>
          <p:cNvSpPr txBox="1"/>
          <p:nvPr>
            <p:ph idx="13" type="subTitle"/>
          </p:nvPr>
        </p:nvSpPr>
        <p:spPr>
          <a:xfrm>
            <a:off x="4839773" y="1559275"/>
            <a:ext cx="2305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7" name="Google Shape;437;p13"/>
          <p:cNvSpPr txBox="1"/>
          <p:nvPr>
            <p:ph idx="14" type="subTitle"/>
          </p:nvPr>
        </p:nvSpPr>
        <p:spPr>
          <a:xfrm>
            <a:off x="1454700" y="2840251"/>
            <a:ext cx="2305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8" name="Google Shape;438;p13"/>
          <p:cNvSpPr txBox="1"/>
          <p:nvPr>
            <p:ph idx="15" type="subTitle"/>
          </p:nvPr>
        </p:nvSpPr>
        <p:spPr>
          <a:xfrm>
            <a:off x="4839773" y="2840251"/>
            <a:ext cx="23055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39" name="Google Shape;439;p13"/>
          <p:cNvGrpSpPr/>
          <p:nvPr/>
        </p:nvGrpSpPr>
        <p:grpSpPr>
          <a:xfrm>
            <a:off x="-641742" y="-663129"/>
            <a:ext cx="12818761" cy="7732866"/>
            <a:chOff x="-641742" y="-663129"/>
            <a:chExt cx="12818761" cy="7732866"/>
          </a:xfrm>
        </p:grpSpPr>
        <p:grpSp>
          <p:nvGrpSpPr>
            <p:cNvPr id="440" name="Google Shape;440;p13"/>
            <p:cNvGrpSpPr/>
            <p:nvPr/>
          </p:nvGrpSpPr>
          <p:grpSpPr>
            <a:xfrm>
              <a:off x="59" y="4604001"/>
              <a:ext cx="9144045" cy="2465736"/>
              <a:chOff x="59" y="3981701"/>
              <a:chExt cx="9144045" cy="2465736"/>
            </a:xfrm>
          </p:grpSpPr>
          <p:grpSp>
            <p:nvGrpSpPr>
              <p:cNvPr id="441" name="Google Shape;441;p13"/>
              <p:cNvGrpSpPr/>
              <p:nvPr/>
            </p:nvGrpSpPr>
            <p:grpSpPr>
              <a:xfrm>
                <a:off x="59" y="3981722"/>
                <a:ext cx="9144045" cy="2465715"/>
                <a:chOff x="3745588" y="4424425"/>
                <a:chExt cx="1946950" cy="525000"/>
              </a:xfrm>
            </p:grpSpPr>
            <p:sp>
              <p:nvSpPr>
                <p:cNvPr id="442" name="Google Shape;442;p13"/>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13"/>
              <p:cNvGrpSpPr/>
              <p:nvPr/>
            </p:nvGrpSpPr>
            <p:grpSpPr>
              <a:xfrm>
                <a:off x="86" y="3981701"/>
                <a:ext cx="8049268" cy="2199887"/>
                <a:chOff x="2398875" y="3540525"/>
                <a:chExt cx="1713850" cy="468400"/>
              </a:xfrm>
            </p:grpSpPr>
            <p:sp>
              <p:nvSpPr>
                <p:cNvPr id="446" name="Google Shape;446;p13"/>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13"/>
                <p:cNvGrpSpPr/>
                <p:nvPr/>
              </p:nvGrpSpPr>
              <p:grpSpPr>
                <a:xfrm>
                  <a:off x="2398913" y="3540525"/>
                  <a:ext cx="1664900" cy="456900"/>
                  <a:chOff x="2165513" y="3282075"/>
                  <a:chExt cx="1664900" cy="456900"/>
                </a:xfrm>
              </p:grpSpPr>
              <p:sp>
                <p:nvSpPr>
                  <p:cNvPr id="448" name="Google Shape;448;p13"/>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 name="Google Shape;449;p13"/>
                  <p:cNvGrpSpPr/>
                  <p:nvPr/>
                </p:nvGrpSpPr>
                <p:grpSpPr>
                  <a:xfrm>
                    <a:off x="2165513" y="3282075"/>
                    <a:ext cx="1661200" cy="382450"/>
                    <a:chOff x="2165513" y="3282075"/>
                    <a:chExt cx="1661200" cy="382450"/>
                  </a:xfrm>
                </p:grpSpPr>
                <p:sp>
                  <p:nvSpPr>
                    <p:cNvPr id="450" name="Google Shape;450;p13"/>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3"/>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3"/>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3"/>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3"/>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3"/>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3"/>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3"/>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3"/>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3"/>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66" name="Google Shape;466;p13"/>
            <p:cNvGrpSpPr/>
            <p:nvPr/>
          </p:nvGrpSpPr>
          <p:grpSpPr>
            <a:xfrm rot="-1060975">
              <a:off x="8495850" y="-368350"/>
              <a:ext cx="2855589" cy="5880126"/>
              <a:chOff x="1180075" y="764650"/>
              <a:chExt cx="859475" cy="1769800"/>
            </a:xfrm>
          </p:grpSpPr>
          <p:sp>
            <p:nvSpPr>
              <p:cNvPr id="467" name="Google Shape;467;p13"/>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3"/>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3"/>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3"/>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3"/>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13"/>
            <p:cNvGrpSpPr/>
            <p:nvPr/>
          </p:nvGrpSpPr>
          <p:grpSpPr>
            <a:xfrm rot="3509636">
              <a:off x="-231623" y="3629428"/>
              <a:ext cx="1052954" cy="827911"/>
              <a:chOff x="2854175" y="2630125"/>
              <a:chExt cx="309275" cy="243175"/>
            </a:xfrm>
          </p:grpSpPr>
          <p:sp>
            <p:nvSpPr>
              <p:cNvPr id="476" name="Google Shape;476;p13"/>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3"/>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3"/>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3"/>
            <p:cNvGrpSpPr/>
            <p:nvPr/>
          </p:nvGrpSpPr>
          <p:grpSpPr>
            <a:xfrm rot="4204646">
              <a:off x="-499437" y="4417435"/>
              <a:ext cx="1413143" cy="1293643"/>
              <a:chOff x="6280700" y="349513"/>
              <a:chExt cx="415075" cy="379975"/>
            </a:xfrm>
          </p:grpSpPr>
          <p:sp>
            <p:nvSpPr>
              <p:cNvPr id="487" name="Google Shape;487;p13"/>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gradFill>
          <a:gsLst>
            <a:gs pos="0">
              <a:schemeClr val="lt2"/>
            </a:gs>
            <a:gs pos="100000">
              <a:schemeClr val="accent2"/>
            </a:gs>
          </a:gsLst>
          <a:lin ang="5400012" scaled="0"/>
        </a:gradFill>
      </p:bgPr>
    </p:bg>
    <p:spTree>
      <p:nvGrpSpPr>
        <p:cNvPr id="489" name="Shape 489"/>
        <p:cNvGrpSpPr/>
        <p:nvPr/>
      </p:nvGrpSpPr>
      <p:grpSpPr>
        <a:xfrm>
          <a:off x="0" y="0"/>
          <a:ext cx="0" cy="0"/>
          <a:chOff x="0" y="0"/>
          <a:chExt cx="0" cy="0"/>
        </a:xfrm>
      </p:grpSpPr>
      <p:grpSp>
        <p:nvGrpSpPr>
          <p:cNvPr id="490" name="Google Shape;490;p14"/>
          <p:cNvGrpSpPr/>
          <p:nvPr/>
        </p:nvGrpSpPr>
        <p:grpSpPr>
          <a:xfrm>
            <a:off x="-195547" y="39837"/>
            <a:ext cx="9754451" cy="7029900"/>
            <a:chOff x="-195547" y="39837"/>
            <a:chExt cx="9754451" cy="7029900"/>
          </a:xfrm>
        </p:grpSpPr>
        <p:grpSp>
          <p:nvGrpSpPr>
            <p:cNvPr id="491" name="Google Shape;491;p14"/>
            <p:cNvGrpSpPr/>
            <p:nvPr/>
          </p:nvGrpSpPr>
          <p:grpSpPr>
            <a:xfrm>
              <a:off x="-195547" y="39837"/>
              <a:ext cx="9339651" cy="7029900"/>
              <a:chOff x="-195547" y="39837"/>
              <a:chExt cx="9339651" cy="7029900"/>
            </a:xfrm>
          </p:grpSpPr>
          <p:grpSp>
            <p:nvGrpSpPr>
              <p:cNvPr id="492" name="Google Shape;492;p14"/>
              <p:cNvGrpSpPr/>
              <p:nvPr/>
            </p:nvGrpSpPr>
            <p:grpSpPr>
              <a:xfrm>
                <a:off x="35" y="39837"/>
                <a:ext cx="9143656" cy="2986565"/>
                <a:chOff x="4238225" y="2189550"/>
                <a:chExt cx="1946950" cy="758050"/>
              </a:xfrm>
            </p:grpSpPr>
            <p:sp>
              <p:nvSpPr>
                <p:cNvPr id="493" name="Google Shape;493;p14"/>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4"/>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4"/>
              <p:cNvGrpSpPr/>
              <p:nvPr/>
            </p:nvGrpSpPr>
            <p:grpSpPr>
              <a:xfrm>
                <a:off x="59" y="4604001"/>
                <a:ext cx="9144045" cy="2465736"/>
                <a:chOff x="59" y="3981701"/>
                <a:chExt cx="9144045" cy="2465736"/>
              </a:xfrm>
            </p:grpSpPr>
            <p:grpSp>
              <p:nvGrpSpPr>
                <p:cNvPr id="504" name="Google Shape;504;p14"/>
                <p:cNvGrpSpPr/>
                <p:nvPr/>
              </p:nvGrpSpPr>
              <p:grpSpPr>
                <a:xfrm>
                  <a:off x="59" y="3981722"/>
                  <a:ext cx="9144045" cy="2465715"/>
                  <a:chOff x="3745588" y="4424425"/>
                  <a:chExt cx="1946950" cy="525000"/>
                </a:xfrm>
              </p:grpSpPr>
              <p:sp>
                <p:nvSpPr>
                  <p:cNvPr id="505" name="Google Shape;505;p14"/>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14"/>
                <p:cNvGrpSpPr/>
                <p:nvPr/>
              </p:nvGrpSpPr>
              <p:grpSpPr>
                <a:xfrm>
                  <a:off x="86" y="3981701"/>
                  <a:ext cx="8049268" cy="2199887"/>
                  <a:chOff x="2398875" y="3540525"/>
                  <a:chExt cx="1713850" cy="468400"/>
                </a:xfrm>
              </p:grpSpPr>
              <p:sp>
                <p:nvSpPr>
                  <p:cNvPr id="509" name="Google Shape;509;p14"/>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0" name="Google Shape;510;p14"/>
                  <p:cNvGrpSpPr/>
                  <p:nvPr/>
                </p:nvGrpSpPr>
                <p:grpSpPr>
                  <a:xfrm>
                    <a:off x="2398913" y="3540525"/>
                    <a:ext cx="1664900" cy="456900"/>
                    <a:chOff x="2165513" y="3282075"/>
                    <a:chExt cx="1664900" cy="456900"/>
                  </a:xfrm>
                </p:grpSpPr>
                <p:sp>
                  <p:nvSpPr>
                    <p:cNvPr id="511" name="Google Shape;511;p14"/>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14"/>
                    <p:cNvGrpSpPr/>
                    <p:nvPr/>
                  </p:nvGrpSpPr>
                  <p:grpSpPr>
                    <a:xfrm>
                      <a:off x="2165513" y="3282075"/>
                      <a:ext cx="1661200" cy="382450"/>
                      <a:chOff x="2165513" y="3282075"/>
                      <a:chExt cx="1661200" cy="382450"/>
                    </a:xfrm>
                  </p:grpSpPr>
                  <p:sp>
                    <p:nvSpPr>
                      <p:cNvPr id="513" name="Google Shape;513;p14"/>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4"/>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4"/>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4"/>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4"/>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4"/>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29" name="Google Shape;529;p14"/>
              <p:cNvGrpSpPr/>
              <p:nvPr/>
            </p:nvGrpSpPr>
            <p:grpSpPr>
              <a:xfrm>
                <a:off x="4095753" y="281325"/>
                <a:ext cx="761621" cy="163712"/>
                <a:chOff x="3450253" y="-1909925"/>
                <a:chExt cx="761621" cy="163712"/>
              </a:xfrm>
            </p:grpSpPr>
            <p:sp>
              <p:nvSpPr>
                <p:cNvPr id="530" name="Google Shape;530;p1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4"/>
              <p:cNvGrpSpPr/>
              <p:nvPr/>
            </p:nvGrpSpPr>
            <p:grpSpPr>
              <a:xfrm>
                <a:off x="-195547" y="2626488"/>
                <a:ext cx="761621" cy="163712"/>
                <a:chOff x="3450253" y="-1909925"/>
                <a:chExt cx="761621" cy="163712"/>
              </a:xfrm>
            </p:grpSpPr>
            <p:sp>
              <p:nvSpPr>
                <p:cNvPr id="533" name="Google Shape;533;p1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5" name="Google Shape;535;p14"/>
            <p:cNvGrpSpPr/>
            <p:nvPr/>
          </p:nvGrpSpPr>
          <p:grpSpPr>
            <a:xfrm>
              <a:off x="-124833" y="3687642"/>
              <a:ext cx="671022" cy="1594996"/>
              <a:chOff x="1933250" y="2131550"/>
              <a:chExt cx="166925" cy="396775"/>
            </a:xfrm>
          </p:grpSpPr>
          <p:sp>
            <p:nvSpPr>
              <p:cNvPr id="536" name="Google Shape;536;p14"/>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 name="Google Shape;546;p14"/>
            <p:cNvGrpSpPr/>
            <p:nvPr/>
          </p:nvGrpSpPr>
          <p:grpSpPr>
            <a:xfrm flipH="1" rot="-3509636">
              <a:off x="8404364" y="4128253"/>
              <a:ext cx="1052954" cy="827911"/>
              <a:chOff x="2854175" y="2630125"/>
              <a:chExt cx="309275" cy="243175"/>
            </a:xfrm>
          </p:grpSpPr>
          <p:sp>
            <p:nvSpPr>
              <p:cNvPr id="547" name="Google Shape;547;p14"/>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7" name="Google Shape;557;p14"/>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58" name="Shape 558"/>
        <p:cNvGrpSpPr/>
        <p:nvPr/>
      </p:nvGrpSpPr>
      <p:grpSpPr>
        <a:xfrm>
          <a:off x="0" y="0"/>
          <a:ext cx="0" cy="0"/>
          <a:chOff x="0" y="0"/>
          <a:chExt cx="0" cy="0"/>
        </a:xfrm>
      </p:grpSpPr>
      <p:grpSp>
        <p:nvGrpSpPr>
          <p:cNvPr id="559" name="Google Shape;559;p15"/>
          <p:cNvGrpSpPr/>
          <p:nvPr/>
        </p:nvGrpSpPr>
        <p:grpSpPr>
          <a:xfrm>
            <a:off x="35" y="39837"/>
            <a:ext cx="9143656" cy="2986565"/>
            <a:chOff x="4238225" y="2189550"/>
            <a:chExt cx="1946950" cy="758050"/>
          </a:xfrm>
        </p:grpSpPr>
        <p:sp>
          <p:nvSpPr>
            <p:cNvPr id="560" name="Google Shape;560;p15"/>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5"/>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5"/>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5"/>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5"/>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5"/>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5"/>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5"/>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5"/>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5"/>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15"/>
          <p:cNvSpPr txBox="1"/>
          <p:nvPr>
            <p:ph type="title"/>
          </p:nvPr>
        </p:nvSpPr>
        <p:spPr>
          <a:xfrm>
            <a:off x="4070575" y="2892723"/>
            <a:ext cx="4360200" cy="4410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71" name="Google Shape;571;p15"/>
          <p:cNvSpPr txBox="1"/>
          <p:nvPr>
            <p:ph idx="1" type="subTitle"/>
          </p:nvPr>
        </p:nvSpPr>
        <p:spPr>
          <a:xfrm>
            <a:off x="2311450" y="700925"/>
            <a:ext cx="6119100" cy="21918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3000"/>
              <a:buNone/>
              <a:defRPr sz="32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572" name="Google Shape;572;p15"/>
          <p:cNvGrpSpPr/>
          <p:nvPr/>
        </p:nvGrpSpPr>
        <p:grpSpPr>
          <a:xfrm>
            <a:off x="59" y="69714"/>
            <a:ext cx="9757858" cy="7000022"/>
            <a:chOff x="59" y="69714"/>
            <a:chExt cx="9757858" cy="7000022"/>
          </a:xfrm>
        </p:grpSpPr>
        <p:grpSp>
          <p:nvGrpSpPr>
            <p:cNvPr id="573" name="Google Shape;573;p15"/>
            <p:cNvGrpSpPr/>
            <p:nvPr/>
          </p:nvGrpSpPr>
          <p:grpSpPr>
            <a:xfrm>
              <a:off x="7751964" y="69714"/>
              <a:ext cx="2005953" cy="431078"/>
              <a:chOff x="5443814" y="-1647861"/>
              <a:chExt cx="2005953" cy="431078"/>
            </a:xfrm>
          </p:grpSpPr>
          <p:sp>
            <p:nvSpPr>
              <p:cNvPr id="574" name="Google Shape;574;p15"/>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5"/>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15"/>
            <p:cNvGrpSpPr/>
            <p:nvPr/>
          </p:nvGrpSpPr>
          <p:grpSpPr>
            <a:xfrm>
              <a:off x="59" y="4604001"/>
              <a:ext cx="9144045" cy="2465736"/>
              <a:chOff x="59" y="3981701"/>
              <a:chExt cx="9144045" cy="2465736"/>
            </a:xfrm>
          </p:grpSpPr>
          <p:grpSp>
            <p:nvGrpSpPr>
              <p:cNvPr id="577" name="Google Shape;577;p15"/>
              <p:cNvGrpSpPr/>
              <p:nvPr/>
            </p:nvGrpSpPr>
            <p:grpSpPr>
              <a:xfrm>
                <a:off x="59" y="3981722"/>
                <a:ext cx="9144045" cy="2465715"/>
                <a:chOff x="3745588" y="4424425"/>
                <a:chExt cx="1946950" cy="525000"/>
              </a:xfrm>
            </p:grpSpPr>
            <p:sp>
              <p:nvSpPr>
                <p:cNvPr id="578" name="Google Shape;578;p15"/>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5"/>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5"/>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15"/>
              <p:cNvGrpSpPr/>
              <p:nvPr/>
            </p:nvGrpSpPr>
            <p:grpSpPr>
              <a:xfrm>
                <a:off x="86" y="3981701"/>
                <a:ext cx="8049268" cy="2199887"/>
                <a:chOff x="2398875" y="3540525"/>
                <a:chExt cx="1713850" cy="468400"/>
              </a:xfrm>
            </p:grpSpPr>
            <p:sp>
              <p:nvSpPr>
                <p:cNvPr id="582" name="Google Shape;582;p15"/>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 name="Google Shape;583;p15"/>
                <p:cNvGrpSpPr/>
                <p:nvPr/>
              </p:nvGrpSpPr>
              <p:grpSpPr>
                <a:xfrm>
                  <a:off x="2398913" y="3540525"/>
                  <a:ext cx="1664900" cy="456900"/>
                  <a:chOff x="2165513" y="3282075"/>
                  <a:chExt cx="1664900" cy="456900"/>
                </a:xfrm>
              </p:grpSpPr>
              <p:sp>
                <p:nvSpPr>
                  <p:cNvPr id="584" name="Google Shape;584;p15"/>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5" name="Google Shape;585;p15"/>
                  <p:cNvGrpSpPr/>
                  <p:nvPr/>
                </p:nvGrpSpPr>
                <p:grpSpPr>
                  <a:xfrm>
                    <a:off x="2165513" y="3282075"/>
                    <a:ext cx="1661200" cy="382450"/>
                    <a:chOff x="2165513" y="3282075"/>
                    <a:chExt cx="1661200" cy="382450"/>
                  </a:xfrm>
                </p:grpSpPr>
                <p:sp>
                  <p:nvSpPr>
                    <p:cNvPr id="586" name="Google Shape;586;p15"/>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5"/>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5"/>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5"/>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5"/>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5"/>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5"/>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5"/>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5"/>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5"/>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5"/>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5"/>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5"/>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02" name="Shape 602"/>
        <p:cNvGrpSpPr/>
        <p:nvPr/>
      </p:nvGrpSpPr>
      <p:grpSpPr>
        <a:xfrm>
          <a:off x="0" y="0"/>
          <a:ext cx="0" cy="0"/>
          <a:chOff x="0" y="0"/>
          <a:chExt cx="0" cy="0"/>
        </a:xfrm>
      </p:grpSpPr>
      <p:grpSp>
        <p:nvGrpSpPr>
          <p:cNvPr id="603" name="Google Shape;603;p16"/>
          <p:cNvGrpSpPr/>
          <p:nvPr/>
        </p:nvGrpSpPr>
        <p:grpSpPr>
          <a:xfrm>
            <a:off x="35" y="39837"/>
            <a:ext cx="9143656" cy="2986565"/>
            <a:chOff x="4238225" y="2189550"/>
            <a:chExt cx="1946950" cy="758050"/>
          </a:xfrm>
        </p:grpSpPr>
        <p:sp>
          <p:nvSpPr>
            <p:cNvPr id="604" name="Google Shape;604;p16"/>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6"/>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6"/>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6"/>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6"/>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6"/>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6"/>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6"/>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6"/>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6"/>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16"/>
          <p:cNvSpPr txBox="1"/>
          <p:nvPr>
            <p:ph type="title"/>
          </p:nvPr>
        </p:nvSpPr>
        <p:spPr>
          <a:xfrm>
            <a:off x="874300" y="844950"/>
            <a:ext cx="3012900" cy="2337300"/>
          </a:xfrm>
          <a:prstGeom prst="rect">
            <a:avLst/>
          </a:prstGeom>
          <a:effectLst>
            <a:outerShdw rotWithShape="0" algn="bl" dir="3000000" dist="2857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5" name="Google Shape;615;p16"/>
          <p:cNvSpPr txBox="1"/>
          <p:nvPr>
            <p:ph idx="1" type="subTitle"/>
          </p:nvPr>
        </p:nvSpPr>
        <p:spPr>
          <a:xfrm>
            <a:off x="874300" y="3182250"/>
            <a:ext cx="30129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16" name="Google Shape;616;p16"/>
          <p:cNvSpPr/>
          <p:nvPr>
            <p:ph idx="2" type="pic"/>
          </p:nvPr>
        </p:nvSpPr>
        <p:spPr>
          <a:xfrm>
            <a:off x="4239450" y="539500"/>
            <a:ext cx="4191300" cy="4003200"/>
          </a:xfrm>
          <a:prstGeom prst="rect">
            <a:avLst/>
          </a:prstGeom>
          <a:noFill/>
          <a:ln>
            <a:noFill/>
          </a:ln>
          <a:effectLst>
            <a:outerShdw rotWithShape="0" algn="bl" dir="3000000" dist="47625">
              <a:schemeClr val="lt1">
                <a:alpha val="50000"/>
              </a:schemeClr>
            </a:outerShdw>
          </a:effectLst>
        </p:spPr>
      </p:sp>
      <p:grpSp>
        <p:nvGrpSpPr>
          <p:cNvPr id="617" name="Google Shape;617;p16"/>
          <p:cNvGrpSpPr/>
          <p:nvPr/>
        </p:nvGrpSpPr>
        <p:grpSpPr>
          <a:xfrm>
            <a:off x="59" y="61546"/>
            <a:ext cx="9144045" cy="7008190"/>
            <a:chOff x="59" y="61546"/>
            <a:chExt cx="9144045" cy="7008190"/>
          </a:xfrm>
        </p:grpSpPr>
        <p:grpSp>
          <p:nvGrpSpPr>
            <p:cNvPr id="618" name="Google Shape;618;p16"/>
            <p:cNvGrpSpPr/>
            <p:nvPr/>
          </p:nvGrpSpPr>
          <p:grpSpPr>
            <a:xfrm>
              <a:off x="59" y="4604001"/>
              <a:ext cx="9144045" cy="2465736"/>
              <a:chOff x="59" y="3981701"/>
              <a:chExt cx="9144045" cy="2465736"/>
            </a:xfrm>
          </p:grpSpPr>
          <p:grpSp>
            <p:nvGrpSpPr>
              <p:cNvPr id="619" name="Google Shape;619;p16"/>
              <p:cNvGrpSpPr/>
              <p:nvPr/>
            </p:nvGrpSpPr>
            <p:grpSpPr>
              <a:xfrm>
                <a:off x="59" y="3981722"/>
                <a:ext cx="9144045" cy="2465715"/>
                <a:chOff x="3745588" y="4424425"/>
                <a:chExt cx="1946950" cy="525000"/>
              </a:xfrm>
            </p:grpSpPr>
            <p:sp>
              <p:nvSpPr>
                <p:cNvPr id="620" name="Google Shape;620;p16"/>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6"/>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6"/>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16"/>
              <p:cNvGrpSpPr/>
              <p:nvPr/>
            </p:nvGrpSpPr>
            <p:grpSpPr>
              <a:xfrm>
                <a:off x="86" y="3981701"/>
                <a:ext cx="8049268" cy="2199887"/>
                <a:chOff x="2398875" y="3540525"/>
                <a:chExt cx="1713850" cy="468400"/>
              </a:xfrm>
            </p:grpSpPr>
            <p:sp>
              <p:nvSpPr>
                <p:cNvPr id="624" name="Google Shape;624;p16"/>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5" name="Google Shape;625;p16"/>
                <p:cNvGrpSpPr/>
                <p:nvPr/>
              </p:nvGrpSpPr>
              <p:grpSpPr>
                <a:xfrm>
                  <a:off x="2398913" y="3540525"/>
                  <a:ext cx="1664900" cy="456900"/>
                  <a:chOff x="2165513" y="3282075"/>
                  <a:chExt cx="1664900" cy="456900"/>
                </a:xfrm>
              </p:grpSpPr>
              <p:sp>
                <p:nvSpPr>
                  <p:cNvPr id="626" name="Google Shape;626;p16"/>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16"/>
                  <p:cNvGrpSpPr/>
                  <p:nvPr/>
                </p:nvGrpSpPr>
                <p:grpSpPr>
                  <a:xfrm>
                    <a:off x="2165513" y="3282075"/>
                    <a:ext cx="1661200" cy="382450"/>
                    <a:chOff x="2165513" y="3282075"/>
                    <a:chExt cx="1661200" cy="382450"/>
                  </a:xfrm>
                </p:grpSpPr>
                <p:sp>
                  <p:nvSpPr>
                    <p:cNvPr id="628" name="Google Shape;628;p16"/>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6"/>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6"/>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6"/>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6"/>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6"/>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6"/>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6"/>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6"/>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6"/>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6"/>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6"/>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644" name="Google Shape;644;p16"/>
            <p:cNvGrpSpPr/>
            <p:nvPr/>
          </p:nvGrpSpPr>
          <p:grpSpPr>
            <a:xfrm flipH="1">
              <a:off x="2849874" y="61546"/>
              <a:ext cx="1476555" cy="317371"/>
              <a:chOff x="3450253" y="-1909925"/>
              <a:chExt cx="761621" cy="163712"/>
            </a:xfrm>
          </p:grpSpPr>
          <p:sp>
            <p:nvSpPr>
              <p:cNvPr id="645" name="Google Shape;645;p1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47" name="Shape 647"/>
        <p:cNvGrpSpPr/>
        <p:nvPr/>
      </p:nvGrpSpPr>
      <p:grpSpPr>
        <a:xfrm>
          <a:off x="0" y="0"/>
          <a:ext cx="0" cy="0"/>
          <a:chOff x="0" y="0"/>
          <a:chExt cx="0" cy="0"/>
        </a:xfrm>
      </p:grpSpPr>
      <p:grpSp>
        <p:nvGrpSpPr>
          <p:cNvPr id="648" name="Google Shape;648;p17"/>
          <p:cNvGrpSpPr/>
          <p:nvPr/>
        </p:nvGrpSpPr>
        <p:grpSpPr>
          <a:xfrm>
            <a:off x="35" y="39837"/>
            <a:ext cx="9143656" cy="2986565"/>
            <a:chOff x="4238225" y="2189550"/>
            <a:chExt cx="1946950" cy="758050"/>
          </a:xfrm>
        </p:grpSpPr>
        <p:sp>
          <p:nvSpPr>
            <p:cNvPr id="649" name="Google Shape;649;p17"/>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7"/>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7"/>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7"/>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7"/>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7"/>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7"/>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7"/>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7"/>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7"/>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17"/>
          <p:cNvSpPr txBox="1"/>
          <p:nvPr>
            <p:ph type="title"/>
          </p:nvPr>
        </p:nvSpPr>
        <p:spPr>
          <a:xfrm>
            <a:off x="720000" y="1491250"/>
            <a:ext cx="2914800" cy="1205700"/>
          </a:xfrm>
          <a:prstGeom prst="rect">
            <a:avLst/>
          </a:prstGeom>
          <a:effectLst>
            <a:outerShdw rotWithShape="0" algn="bl" dir="3000000" dist="2857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0" name="Google Shape;660;p17"/>
          <p:cNvSpPr txBox="1"/>
          <p:nvPr>
            <p:ph idx="1" type="subTitle"/>
          </p:nvPr>
        </p:nvSpPr>
        <p:spPr>
          <a:xfrm>
            <a:off x="720000" y="2697050"/>
            <a:ext cx="2914800" cy="95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61" name="Google Shape;661;p17"/>
          <p:cNvGrpSpPr/>
          <p:nvPr/>
        </p:nvGrpSpPr>
        <p:grpSpPr>
          <a:xfrm>
            <a:off x="59" y="4604001"/>
            <a:ext cx="9144045" cy="2465736"/>
            <a:chOff x="59" y="3981701"/>
            <a:chExt cx="9144045" cy="2465736"/>
          </a:xfrm>
        </p:grpSpPr>
        <p:grpSp>
          <p:nvGrpSpPr>
            <p:cNvPr id="662" name="Google Shape;662;p17"/>
            <p:cNvGrpSpPr/>
            <p:nvPr/>
          </p:nvGrpSpPr>
          <p:grpSpPr>
            <a:xfrm>
              <a:off x="59" y="3981722"/>
              <a:ext cx="9144045" cy="2465715"/>
              <a:chOff x="3745588" y="4424425"/>
              <a:chExt cx="1946950" cy="525000"/>
            </a:xfrm>
          </p:grpSpPr>
          <p:sp>
            <p:nvSpPr>
              <p:cNvPr id="663" name="Google Shape;663;p17"/>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7"/>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7"/>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17"/>
            <p:cNvGrpSpPr/>
            <p:nvPr/>
          </p:nvGrpSpPr>
          <p:grpSpPr>
            <a:xfrm>
              <a:off x="86" y="3981701"/>
              <a:ext cx="8049268" cy="2199887"/>
              <a:chOff x="2398875" y="3540525"/>
              <a:chExt cx="1713850" cy="468400"/>
            </a:xfrm>
          </p:grpSpPr>
          <p:sp>
            <p:nvSpPr>
              <p:cNvPr id="667" name="Google Shape;667;p17"/>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8" name="Google Shape;668;p17"/>
              <p:cNvGrpSpPr/>
              <p:nvPr/>
            </p:nvGrpSpPr>
            <p:grpSpPr>
              <a:xfrm>
                <a:off x="2398913" y="3540525"/>
                <a:ext cx="1664900" cy="456900"/>
                <a:chOff x="2165513" y="3282075"/>
                <a:chExt cx="1664900" cy="456900"/>
              </a:xfrm>
            </p:grpSpPr>
            <p:sp>
              <p:nvSpPr>
                <p:cNvPr id="669" name="Google Shape;669;p17"/>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0" name="Google Shape;670;p17"/>
                <p:cNvGrpSpPr/>
                <p:nvPr/>
              </p:nvGrpSpPr>
              <p:grpSpPr>
                <a:xfrm>
                  <a:off x="2165513" y="3282075"/>
                  <a:ext cx="1661200" cy="382450"/>
                  <a:chOff x="2165513" y="3282075"/>
                  <a:chExt cx="1661200" cy="382450"/>
                </a:xfrm>
              </p:grpSpPr>
              <p:sp>
                <p:nvSpPr>
                  <p:cNvPr id="671" name="Google Shape;671;p17"/>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7"/>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7"/>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7"/>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7"/>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7"/>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7"/>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7"/>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7"/>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7"/>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7"/>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7"/>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7"/>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7"/>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7"/>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7"/>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687" name="Google Shape;687;p17"/>
          <p:cNvGrpSpPr/>
          <p:nvPr/>
        </p:nvGrpSpPr>
        <p:grpSpPr>
          <a:xfrm>
            <a:off x="59" y="4604001"/>
            <a:ext cx="9144045" cy="2465736"/>
            <a:chOff x="59" y="3981701"/>
            <a:chExt cx="9144045" cy="2465736"/>
          </a:xfrm>
        </p:grpSpPr>
        <p:grpSp>
          <p:nvGrpSpPr>
            <p:cNvPr id="688" name="Google Shape;688;p17"/>
            <p:cNvGrpSpPr/>
            <p:nvPr/>
          </p:nvGrpSpPr>
          <p:grpSpPr>
            <a:xfrm>
              <a:off x="59" y="3981722"/>
              <a:ext cx="9144045" cy="2465715"/>
              <a:chOff x="3745588" y="4424425"/>
              <a:chExt cx="1946950" cy="525000"/>
            </a:xfrm>
          </p:grpSpPr>
          <p:sp>
            <p:nvSpPr>
              <p:cNvPr id="689" name="Google Shape;689;p17"/>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7"/>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7"/>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17"/>
            <p:cNvGrpSpPr/>
            <p:nvPr/>
          </p:nvGrpSpPr>
          <p:grpSpPr>
            <a:xfrm>
              <a:off x="86" y="3981701"/>
              <a:ext cx="8049268" cy="2199887"/>
              <a:chOff x="2398875" y="3540525"/>
              <a:chExt cx="1713850" cy="468400"/>
            </a:xfrm>
          </p:grpSpPr>
          <p:sp>
            <p:nvSpPr>
              <p:cNvPr id="693" name="Google Shape;693;p17"/>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4" name="Google Shape;694;p17"/>
              <p:cNvGrpSpPr/>
              <p:nvPr/>
            </p:nvGrpSpPr>
            <p:grpSpPr>
              <a:xfrm>
                <a:off x="2398913" y="3540525"/>
                <a:ext cx="1664900" cy="456900"/>
                <a:chOff x="2165513" y="3282075"/>
                <a:chExt cx="1664900" cy="456900"/>
              </a:xfrm>
            </p:grpSpPr>
            <p:sp>
              <p:nvSpPr>
                <p:cNvPr id="695" name="Google Shape;695;p17"/>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6" name="Google Shape;696;p17"/>
                <p:cNvGrpSpPr/>
                <p:nvPr/>
              </p:nvGrpSpPr>
              <p:grpSpPr>
                <a:xfrm>
                  <a:off x="2165513" y="3282075"/>
                  <a:ext cx="1661200" cy="382450"/>
                  <a:chOff x="2165513" y="3282075"/>
                  <a:chExt cx="1661200" cy="382450"/>
                </a:xfrm>
              </p:grpSpPr>
              <p:sp>
                <p:nvSpPr>
                  <p:cNvPr id="697" name="Google Shape;697;p17"/>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7"/>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7"/>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7"/>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7"/>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7"/>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7"/>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7"/>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7"/>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7"/>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7"/>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7"/>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7"/>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7"/>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7"/>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7"/>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13" name="Shape 713"/>
        <p:cNvGrpSpPr/>
        <p:nvPr/>
      </p:nvGrpSpPr>
      <p:grpSpPr>
        <a:xfrm>
          <a:off x="0" y="0"/>
          <a:ext cx="0" cy="0"/>
          <a:chOff x="0" y="0"/>
          <a:chExt cx="0" cy="0"/>
        </a:xfrm>
      </p:grpSpPr>
      <p:grpSp>
        <p:nvGrpSpPr>
          <p:cNvPr id="714" name="Google Shape;714;p18"/>
          <p:cNvGrpSpPr/>
          <p:nvPr/>
        </p:nvGrpSpPr>
        <p:grpSpPr>
          <a:xfrm>
            <a:off x="35" y="39837"/>
            <a:ext cx="9143656" cy="2986565"/>
            <a:chOff x="4238225" y="2189550"/>
            <a:chExt cx="1946950" cy="758050"/>
          </a:xfrm>
        </p:grpSpPr>
        <p:sp>
          <p:nvSpPr>
            <p:cNvPr id="715" name="Google Shape;715;p18"/>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8"/>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8"/>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8"/>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8"/>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8"/>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8"/>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8"/>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8"/>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8"/>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18"/>
          <p:cNvSpPr txBox="1"/>
          <p:nvPr>
            <p:ph type="title"/>
          </p:nvPr>
        </p:nvSpPr>
        <p:spPr>
          <a:xfrm>
            <a:off x="5514289" y="1491250"/>
            <a:ext cx="2914800" cy="1205700"/>
          </a:xfrm>
          <a:prstGeom prst="rect">
            <a:avLst/>
          </a:prstGeom>
          <a:effectLst>
            <a:outerShdw rotWithShape="0" algn="bl" dir="3000000" dist="28575">
              <a:schemeClr val="lt1">
                <a:alpha val="50000"/>
              </a:schemeClr>
            </a:outerShdw>
          </a:effectLst>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
        <p:nvSpPr>
          <p:cNvPr id="726" name="Google Shape;726;p18"/>
          <p:cNvSpPr txBox="1"/>
          <p:nvPr>
            <p:ph idx="1" type="subTitle"/>
          </p:nvPr>
        </p:nvSpPr>
        <p:spPr>
          <a:xfrm>
            <a:off x="5514289" y="2697050"/>
            <a:ext cx="2914800" cy="955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727" name="Google Shape;727;p18"/>
          <p:cNvGrpSpPr/>
          <p:nvPr/>
        </p:nvGrpSpPr>
        <p:grpSpPr>
          <a:xfrm>
            <a:off x="59" y="4604001"/>
            <a:ext cx="9144045" cy="2465736"/>
            <a:chOff x="59" y="3981701"/>
            <a:chExt cx="9144045" cy="2465736"/>
          </a:xfrm>
        </p:grpSpPr>
        <p:grpSp>
          <p:nvGrpSpPr>
            <p:cNvPr id="728" name="Google Shape;728;p18"/>
            <p:cNvGrpSpPr/>
            <p:nvPr/>
          </p:nvGrpSpPr>
          <p:grpSpPr>
            <a:xfrm>
              <a:off x="59" y="3981722"/>
              <a:ext cx="9144045" cy="2465715"/>
              <a:chOff x="3745588" y="4424425"/>
              <a:chExt cx="1946950" cy="525000"/>
            </a:xfrm>
          </p:grpSpPr>
          <p:sp>
            <p:nvSpPr>
              <p:cNvPr id="729" name="Google Shape;729;p18"/>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8"/>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8"/>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18"/>
            <p:cNvGrpSpPr/>
            <p:nvPr/>
          </p:nvGrpSpPr>
          <p:grpSpPr>
            <a:xfrm>
              <a:off x="86" y="3981701"/>
              <a:ext cx="8049268" cy="2199887"/>
              <a:chOff x="2398875" y="3540525"/>
              <a:chExt cx="1713850" cy="468400"/>
            </a:xfrm>
          </p:grpSpPr>
          <p:sp>
            <p:nvSpPr>
              <p:cNvPr id="733" name="Google Shape;733;p18"/>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18"/>
              <p:cNvGrpSpPr/>
              <p:nvPr/>
            </p:nvGrpSpPr>
            <p:grpSpPr>
              <a:xfrm>
                <a:off x="2398913" y="3540525"/>
                <a:ext cx="1664900" cy="456900"/>
                <a:chOff x="2165513" y="3282075"/>
                <a:chExt cx="1664900" cy="456900"/>
              </a:xfrm>
            </p:grpSpPr>
            <p:sp>
              <p:nvSpPr>
                <p:cNvPr id="735" name="Google Shape;735;p18"/>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18"/>
                <p:cNvGrpSpPr/>
                <p:nvPr/>
              </p:nvGrpSpPr>
              <p:grpSpPr>
                <a:xfrm>
                  <a:off x="2165513" y="3282075"/>
                  <a:ext cx="1661200" cy="382450"/>
                  <a:chOff x="2165513" y="3282075"/>
                  <a:chExt cx="1661200" cy="382450"/>
                </a:xfrm>
              </p:grpSpPr>
              <p:sp>
                <p:nvSpPr>
                  <p:cNvPr id="737" name="Google Shape;737;p18"/>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8"/>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8"/>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8"/>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8"/>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8"/>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8"/>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8"/>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8"/>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8"/>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8"/>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8"/>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8"/>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8"/>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8"/>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8"/>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53" name="Shape 753"/>
        <p:cNvGrpSpPr/>
        <p:nvPr/>
      </p:nvGrpSpPr>
      <p:grpSpPr>
        <a:xfrm>
          <a:off x="0" y="0"/>
          <a:ext cx="0" cy="0"/>
          <a:chOff x="0" y="0"/>
          <a:chExt cx="0" cy="0"/>
        </a:xfrm>
      </p:grpSpPr>
      <p:grpSp>
        <p:nvGrpSpPr>
          <p:cNvPr id="754" name="Google Shape;754;p19"/>
          <p:cNvGrpSpPr/>
          <p:nvPr/>
        </p:nvGrpSpPr>
        <p:grpSpPr>
          <a:xfrm>
            <a:off x="35" y="39837"/>
            <a:ext cx="9143656" cy="2986565"/>
            <a:chOff x="4238225" y="2189550"/>
            <a:chExt cx="1946950" cy="758050"/>
          </a:xfrm>
        </p:grpSpPr>
        <p:sp>
          <p:nvSpPr>
            <p:cNvPr id="755" name="Google Shape;755;p19"/>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9"/>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9"/>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9"/>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9"/>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9"/>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9"/>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9"/>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9"/>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9"/>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19"/>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6" name="Google Shape;766;p19"/>
          <p:cNvSpPr txBox="1"/>
          <p:nvPr>
            <p:ph idx="1" type="subTitle"/>
          </p:nvPr>
        </p:nvSpPr>
        <p:spPr>
          <a:xfrm>
            <a:off x="720000" y="3216060"/>
            <a:ext cx="42558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7" name="Google Shape;767;p19"/>
          <p:cNvSpPr txBox="1"/>
          <p:nvPr>
            <p:ph idx="2" type="subTitle"/>
          </p:nvPr>
        </p:nvSpPr>
        <p:spPr>
          <a:xfrm>
            <a:off x="720000" y="1943852"/>
            <a:ext cx="42558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8" name="Google Shape;768;p19"/>
          <p:cNvSpPr txBox="1"/>
          <p:nvPr>
            <p:ph idx="3" type="subTitle"/>
          </p:nvPr>
        </p:nvSpPr>
        <p:spPr>
          <a:xfrm>
            <a:off x="720004" y="1489775"/>
            <a:ext cx="42558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69" name="Google Shape;769;p19"/>
          <p:cNvSpPr txBox="1"/>
          <p:nvPr>
            <p:ph idx="4" type="subTitle"/>
          </p:nvPr>
        </p:nvSpPr>
        <p:spPr>
          <a:xfrm>
            <a:off x="720005" y="2761978"/>
            <a:ext cx="4255800" cy="55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70" name="Google Shape;770;p19"/>
          <p:cNvGrpSpPr/>
          <p:nvPr/>
        </p:nvGrpSpPr>
        <p:grpSpPr>
          <a:xfrm>
            <a:off x="-739837" y="-925565"/>
            <a:ext cx="10651266" cy="7995301"/>
            <a:chOff x="-739837" y="-925565"/>
            <a:chExt cx="10651266" cy="7995301"/>
          </a:xfrm>
        </p:grpSpPr>
        <p:grpSp>
          <p:nvGrpSpPr>
            <p:cNvPr id="771" name="Google Shape;771;p19"/>
            <p:cNvGrpSpPr/>
            <p:nvPr/>
          </p:nvGrpSpPr>
          <p:grpSpPr>
            <a:xfrm>
              <a:off x="59" y="4604001"/>
              <a:ext cx="9144045" cy="2465736"/>
              <a:chOff x="59" y="3981701"/>
              <a:chExt cx="9144045" cy="2465736"/>
            </a:xfrm>
          </p:grpSpPr>
          <p:grpSp>
            <p:nvGrpSpPr>
              <p:cNvPr id="772" name="Google Shape;772;p19"/>
              <p:cNvGrpSpPr/>
              <p:nvPr/>
            </p:nvGrpSpPr>
            <p:grpSpPr>
              <a:xfrm>
                <a:off x="59" y="3981722"/>
                <a:ext cx="9144045" cy="2465715"/>
                <a:chOff x="3745588" y="4424425"/>
                <a:chExt cx="1946950" cy="525000"/>
              </a:xfrm>
            </p:grpSpPr>
            <p:sp>
              <p:nvSpPr>
                <p:cNvPr id="773" name="Google Shape;773;p19"/>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9"/>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9"/>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19"/>
              <p:cNvGrpSpPr/>
              <p:nvPr/>
            </p:nvGrpSpPr>
            <p:grpSpPr>
              <a:xfrm>
                <a:off x="86" y="3981701"/>
                <a:ext cx="8049268" cy="2199887"/>
                <a:chOff x="2398875" y="3540525"/>
                <a:chExt cx="1713850" cy="468400"/>
              </a:xfrm>
            </p:grpSpPr>
            <p:sp>
              <p:nvSpPr>
                <p:cNvPr id="777" name="Google Shape;777;p19"/>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 name="Google Shape;778;p19"/>
                <p:cNvGrpSpPr/>
                <p:nvPr/>
              </p:nvGrpSpPr>
              <p:grpSpPr>
                <a:xfrm>
                  <a:off x="2398913" y="3540525"/>
                  <a:ext cx="1664900" cy="456900"/>
                  <a:chOff x="2165513" y="3282075"/>
                  <a:chExt cx="1664900" cy="456900"/>
                </a:xfrm>
              </p:grpSpPr>
              <p:sp>
                <p:nvSpPr>
                  <p:cNvPr id="779" name="Google Shape;779;p19"/>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0" name="Google Shape;780;p19"/>
                  <p:cNvGrpSpPr/>
                  <p:nvPr/>
                </p:nvGrpSpPr>
                <p:grpSpPr>
                  <a:xfrm>
                    <a:off x="2165513" y="3282075"/>
                    <a:ext cx="1661200" cy="382450"/>
                    <a:chOff x="2165513" y="3282075"/>
                    <a:chExt cx="1661200" cy="382450"/>
                  </a:xfrm>
                </p:grpSpPr>
                <p:sp>
                  <p:nvSpPr>
                    <p:cNvPr id="781" name="Google Shape;781;p19"/>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9"/>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9"/>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9"/>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9"/>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9"/>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9"/>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9"/>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9"/>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9"/>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9"/>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9"/>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9"/>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9"/>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9"/>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9"/>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797" name="Google Shape;797;p19"/>
            <p:cNvGrpSpPr/>
            <p:nvPr/>
          </p:nvGrpSpPr>
          <p:grpSpPr>
            <a:xfrm rot="2024793">
              <a:off x="-499569" y="4417686"/>
              <a:ext cx="1413147" cy="1293647"/>
              <a:chOff x="6280700" y="349513"/>
              <a:chExt cx="415075" cy="379975"/>
            </a:xfrm>
          </p:grpSpPr>
          <p:sp>
            <p:nvSpPr>
              <p:cNvPr id="798" name="Google Shape;798;p19"/>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9"/>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19"/>
            <p:cNvGrpSpPr/>
            <p:nvPr/>
          </p:nvGrpSpPr>
          <p:grpSpPr>
            <a:xfrm rot="9900016">
              <a:off x="8307328" y="-767481"/>
              <a:ext cx="1426752" cy="1558302"/>
              <a:chOff x="1962475" y="2674950"/>
              <a:chExt cx="354925" cy="387650"/>
            </a:xfrm>
          </p:grpSpPr>
          <p:sp>
            <p:nvSpPr>
              <p:cNvPr id="801" name="Google Shape;801;p19"/>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9"/>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9"/>
            <p:cNvGrpSpPr/>
            <p:nvPr/>
          </p:nvGrpSpPr>
          <p:grpSpPr>
            <a:xfrm>
              <a:off x="248678" y="233888"/>
              <a:ext cx="761621" cy="163712"/>
              <a:chOff x="3450253" y="-1909925"/>
              <a:chExt cx="761621" cy="163712"/>
            </a:xfrm>
          </p:grpSpPr>
          <p:sp>
            <p:nvSpPr>
              <p:cNvPr id="804" name="Google Shape;804;p19"/>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9"/>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bg>
      <p:bgPr>
        <a:gradFill>
          <a:gsLst>
            <a:gs pos="0">
              <a:schemeClr val="lt2"/>
            </a:gs>
            <a:gs pos="100000">
              <a:schemeClr val="accent2"/>
            </a:gs>
          </a:gsLst>
          <a:lin ang="5400012" scaled="0"/>
        </a:gradFill>
      </p:bgPr>
    </p:bg>
    <p:spTree>
      <p:nvGrpSpPr>
        <p:cNvPr id="806" name="Shape 806"/>
        <p:cNvGrpSpPr/>
        <p:nvPr/>
      </p:nvGrpSpPr>
      <p:grpSpPr>
        <a:xfrm>
          <a:off x="0" y="0"/>
          <a:ext cx="0" cy="0"/>
          <a:chOff x="0" y="0"/>
          <a:chExt cx="0" cy="0"/>
        </a:xfrm>
      </p:grpSpPr>
      <p:grpSp>
        <p:nvGrpSpPr>
          <p:cNvPr id="807" name="Google Shape;807;p20"/>
          <p:cNvGrpSpPr/>
          <p:nvPr/>
        </p:nvGrpSpPr>
        <p:grpSpPr>
          <a:xfrm>
            <a:off x="35" y="39837"/>
            <a:ext cx="9143656" cy="2986565"/>
            <a:chOff x="4238225" y="2189550"/>
            <a:chExt cx="1946950" cy="758050"/>
          </a:xfrm>
        </p:grpSpPr>
        <p:sp>
          <p:nvSpPr>
            <p:cNvPr id="808" name="Google Shape;808;p20"/>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0"/>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0"/>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0"/>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0"/>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0"/>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0"/>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0"/>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0"/>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0"/>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20"/>
          <p:cNvSpPr txBox="1"/>
          <p:nvPr>
            <p:ph type="title"/>
          </p:nvPr>
        </p:nvSpPr>
        <p:spPr>
          <a:xfrm>
            <a:off x="720000" y="445025"/>
            <a:ext cx="7704000" cy="572700"/>
          </a:xfrm>
          <a:prstGeom prst="rect">
            <a:avLst/>
          </a:prstGeom>
          <a:effectLst>
            <a:outerShdw rotWithShape="0" algn="bl" dir="3000000" dist="38100">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19" name="Google Shape;819;p20"/>
          <p:cNvSpPr txBox="1"/>
          <p:nvPr>
            <p:ph idx="1" type="subTitle"/>
          </p:nvPr>
        </p:nvSpPr>
        <p:spPr>
          <a:xfrm>
            <a:off x="4845676" y="1413750"/>
            <a:ext cx="3578400" cy="258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0" name="Google Shape;820;p20"/>
          <p:cNvSpPr txBox="1"/>
          <p:nvPr>
            <p:ph idx="2" type="subTitle"/>
          </p:nvPr>
        </p:nvSpPr>
        <p:spPr>
          <a:xfrm>
            <a:off x="719900" y="1413750"/>
            <a:ext cx="3578400" cy="258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821" name="Google Shape;821;p20"/>
          <p:cNvGrpSpPr/>
          <p:nvPr/>
        </p:nvGrpSpPr>
        <p:grpSpPr>
          <a:xfrm>
            <a:off x="-739837" y="-663129"/>
            <a:ext cx="12916856" cy="7732866"/>
            <a:chOff x="-739837" y="-663129"/>
            <a:chExt cx="12916856" cy="7732866"/>
          </a:xfrm>
        </p:grpSpPr>
        <p:grpSp>
          <p:nvGrpSpPr>
            <p:cNvPr id="822" name="Google Shape;822;p20"/>
            <p:cNvGrpSpPr/>
            <p:nvPr/>
          </p:nvGrpSpPr>
          <p:grpSpPr>
            <a:xfrm>
              <a:off x="59" y="4604001"/>
              <a:ext cx="9144045" cy="2465736"/>
              <a:chOff x="59" y="3981701"/>
              <a:chExt cx="9144045" cy="2465736"/>
            </a:xfrm>
          </p:grpSpPr>
          <p:grpSp>
            <p:nvGrpSpPr>
              <p:cNvPr id="823" name="Google Shape;823;p20"/>
              <p:cNvGrpSpPr/>
              <p:nvPr/>
            </p:nvGrpSpPr>
            <p:grpSpPr>
              <a:xfrm>
                <a:off x="59" y="3981722"/>
                <a:ext cx="9144045" cy="2465715"/>
                <a:chOff x="3745588" y="4424425"/>
                <a:chExt cx="1946950" cy="525000"/>
              </a:xfrm>
            </p:grpSpPr>
            <p:sp>
              <p:nvSpPr>
                <p:cNvPr id="824" name="Google Shape;824;p20"/>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0"/>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0"/>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20"/>
              <p:cNvGrpSpPr/>
              <p:nvPr/>
            </p:nvGrpSpPr>
            <p:grpSpPr>
              <a:xfrm>
                <a:off x="86" y="3981701"/>
                <a:ext cx="8049268" cy="2199887"/>
                <a:chOff x="2398875" y="3540525"/>
                <a:chExt cx="1713850" cy="468400"/>
              </a:xfrm>
            </p:grpSpPr>
            <p:sp>
              <p:nvSpPr>
                <p:cNvPr id="828" name="Google Shape;828;p20"/>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9" name="Google Shape;829;p20"/>
                <p:cNvGrpSpPr/>
                <p:nvPr/>
              </p:nvGrpSpPr>
              <p:grpSpPr>
                <a:xfrm>
                  <a:off x="2398913" y="3540525"/>
                  <a:ext cx="1664900" cy="456900"/>
                  <a:chOff x="2165513" y="3282075"/>
                  <a:chExt cx="1664900" cy="456900"/>
                </a:xfrm>
              </p:grpSpPr>
              <p:sp>
                <p:nvSpPr>
                  <p:cNvPr id="830" name="Google Shape;830;p20"/>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1" name="Google Shape;831;p20"/>
                  <p:cNvGrpSpPr/>
                  <p:nvPr/>
                </p:nvGrpSpPr>
                <p:grpSpPr>
                  <a:xfrm>
                    <a:off x="2165513" y="3282075"/>
                    <a:ext cx="1661200" cy="382450"/>
                    <a:chOff x="2165513" y="3282075"/>
                    <a:chExt cx="1661200" cy="382450"/>
                  </a:xfrm>
                </p:grpSpPr>
                <p:sp>
                  <p:nvSpPr>
                    <p:cNvPr id="832" name="Google Shape;832;p20"/>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0"/>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0"/>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0"/>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0"/>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0"/>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0"/>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0"/>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0"/>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0"/>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0"/>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0"/>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48" name="Google Shape;848;p20"/>
            <p:cNvGrpSpPr/>
            <p:nvPr/>
          </p:nvGrpSpPr>
          <p:grpSpPr>
            <a:xfrm rot="-1060975">
              <a:off x="8495850" y="-368350"/>
              <a:ext cx="2855589" cy="5880126"/>
              <a:chOff x="1180075" y="764650"/>
              <a:chExt cx="859475" cy="1769800"/>
            </a:xfrm>
          </p:grpSpPr>
          <p:sp>
            <p:nvSpPr>
              <p:cNvPr id="849" name="Google Shape;849;p20"/>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0"/>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0"/>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0"/>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0"/>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0"/>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0"/>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20"/>
            <p:cNvSpPr/>
            <p:nvPr/>
          </p:nvSpPr>
          <p:spPr>
            <a:xfrm>
              <a:off x="-42101" y="52814"/>
              <a:ext cx="1510670" cy="324721"/>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 name="Google Shape;858;p20"/>
            <p:cNvGrpSpPr/>
            <p:nvPr/>
          </p:nvGrpSpPr>
          <p:grpSpPr>
            <a:xfrm rot="2024793">
              <a:off x="-499569" y="4417686"/>
              <a:ext cx="1413147" cy="1293647"/>
              <a:chOff x="6280700" y="349513"/>
              <a:chExt cx="415075" cy="379975"/>
            </a:xfrm>
          </p:grpSpPr>
          <p:sp>
            <p:nvSpPr>
              <p:cNvPr id="859" name="Google Shape;859;p20"/>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lt2"/>
            </a:gs>
            <a:gs pos="100000">
              <a:schemeClr val="accent2"/>
            </a:gs>
          </a:gsLst>
          <a:lin ang="5400012" scaled="0"/>
        </a:gradFill>
      </p:bgPr>
    </p:bg>
    <p:spTree>
      <p:nvGrpSpPr>
        <p:cNvPr id="48" name="Shape 48"/>
        <p:cNvGrpSpPr/>
        <p:nvPr/>
      </p:nvGrpSpPr>
      <p:grpSpPr>
        <a:xfrm>
          <a:off x="0" y="0"/>
          <a:ext cx="0" cy="0"/>
          <a:chOff x="0" y="0"/>
          <a:chExt cx="0" cy="0"/>
        </a:xfrm>
      </p:grpSpPr>
      <p:grpSp>
        <p:nvGrpSpPr>
          <p:cNvPr id="49" name="Google Shape;49;p3"/>
          <p:cNvGrpSpPr/>
          <p:nvPr/>
        </p:nvGrpSpPr>
        <p:grpSpPr>
          <a:xfrm>
            <a:off x="35" y="39837"/>
            <a:ext cx="9143656" cy="2986565"/>
            <a:chOff x="4238225" y="2189550"/>
            <a:chExt cx="1946950" cy="758050"/>
          </a:xfrm>
        </p:grpSpPr>
        <p:sp>
          <p:nvSpPr>
            <p:cNvPr id="50" name="Google Shape;50;p3"/>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
          <p:cNvSpPr txBox="1"/>
          <p:nvPr>
            <p:ph type="title"/>
          </p:nvPr>
        </p:nvSpPr>
        <p:spPr>
          <a:xfrm>
            <a:off x="824675" y="2513800"/>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3"/>
          <p:cNvSpPr txBox="1"/>
          <p:nvPr>
            <p:ph hasCustomPrompt="1" idx="2" type="title"/>
          </p:nvPr>
        </p:nvSpPr>
        <p:spPr>
          <a:xfrm>
            <a:off x="824675" y="1107400"/>
            <a:ext cx="1761600" cy="1330200"/>
          </a:xfrm>
          <a:prstGeom prst="rect">
            <a:avLst/>
          </a:prstGeom>
          <a:noFill/>
          <a:effectLst>
            <a:outerShdw rotWithShape="0" algn="bl" dir="3000000" dist="57150">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8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2" name="Google Shape;62;p3"/>
          <p:cNvSpPr txBox="1"/>
          <p:nvPr>
            <p:ph idx="1" type="subTitle"/>
          </p:nvPr>
        </p:nvSpPr>
        <p:spPr>
          <a:xfrm>
            <a:off x="824675" y="3365800"/>
            <a:ext cx="5067600" cy="3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3" name="Google Shape;63;p3"/>
          <p:cNvGrpSpPr/>
          <p:nvPr/>
        </p:nvGrpSpPr>
        <p:grpSpPr>
          <a:xfrm>
            <a:off x="59" y="4604001"/>
            <a:ext cx="9144045" cy="2465736"/>
            <a:chOff x="59" y="3981701"/>
            <a:chExt cx="9144045" cy="2465736"/>
          </a:xfrm>
        </p:grpSpPr>
        <p:grpSp>
          <p:nvGrpSpPr>
            <p:cNvPr id="64" name="Google Shape;64;p3"/>
            <p:cNvGrpSpPr/>
            <p:nvPr/>
          </p:nvGrpSpPr>
          <p:grpSpPr>
            <a:xfrm>
              <a:off x="59" y="3981722"/>
              <a:ext cx="9144045" cy="2465715"/>
              <a:chOff x="3745588" y="4424425"/>
              <a:chExt cx="1946950" cy="525000"/>
            </a:xfrm>
          </p:grpSpPr>
          <p:sp>
            <p:nvSpPr>
              <p:cNvPr id="65" name="Google Shape;65;p3"/>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3"/>
            <p:cNvGrpSpPr/>
            <p:nvPr/>
          </p:nvGrpSpPr>
          <p:grpSpPr>
            <a:xfrm>
              <a:off x="86" y="3981701"/>
              <a:ext cx="8049268" cy="2199887"/>
              <a:chOff x="2398875" y="3540525"/>
              <a:chExt cx="1713850" cy="468400"/>
            </a:xfrm>
          </p:grpSpPr>
          <p:sp>
            <p:nvSpPr>
              <p:cNvPr id="69" name="Google Shape;69;p3"/>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3"/>
              <p:cNvGrpSpPr/>
              <p:nvPr/>
            </p:nvGrpSpPr>
            <p:grpSpPr>
              <a:xfrm>
                <a:off x="2398913" y="3540525"/>
                <a:ext cx="1664900" cy="456900"/>
                <a:chOff x="2165513" y="3282075"/>
                <a:chExt cx="1664900" cy="456900"/>
              </a:xfrm>
            </p:grpSpPr>
            <p:sp>
              <p:nvSpPr>
                <p:cNvPr id="71" name="Google Shape;71;p3"/>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3"/>
                <p:cNvGrpSpPr/>
                <p:nvPr/>
              </p:nvGrpSpPr>
              <p:grpSpPr>
                <a:xfrm>
                  <a:off x="2165513" y="3282075"/>
                  <a:ext cx="1661200" cy="382450"/>
                  <a:chOff x="2165513" y="3282075"/>
                  <a:chExt cx="1661200" cy="382450"/>
                </a:xfrm>
              </p:grpSpPr>
              <p:sp>
                <p:nvSpPr>
                  <p:cNvPr id="73" name="Google Shape;73;p3"/>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61" name="Shape 861"/>
        <p:cNvGrpSpPr/>
        <p:nvPr/>
      </p:nvGrpSpPr>
      <p:grpSpPr>
        <a:xfrm>
          <a:off x="0" y="0"/>
          <a:ext cx="0" cy="0"/>
          <a:chOff x="0" y="0"/>
          <a:chExt cx="0" cy="0"/>
        </a:xfrm>
      </p:grpSpPr>
      <p:grpSp>
        <p:nvGrpSpPr>
          <p:cNvPr id="862" name="Google Shape;862;p21"/>
          <p:cNvGrpSpPr/>
          <p:nvPr/>
        </p:nvGrpSpPr>
        <p:grpSpPr>
          <a:xfrm>
            <a:off x="35" y="39837"/>
            <a:ext cx="9143656" cy="2986565"/>
            <a:chOff x="4238225" y="2189550"/>
            <a:chExt cx="1946950" cy="758050"/>
          </a:xfrm>
        </p:grpSpPr>
        <p:sp>
          <p:nvSpPr>
            <p:cNvPr id="863" name="Google Shape;863;p21"/>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1"/>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1"/>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1"/>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1"/>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1"/>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3" name="Google Shape;873;p21"/>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4" name="Google Shape;874;p21"/>
          <p:cNvSpPr txBox="1"/>
          <p:nvPr>
            <p:ph idx="1" type="subTitle"/>
          </p:nvPr>
        </p:nvSpPr>
        <p:spPr>
          <a:xfrm>
            <a:off x="3419220" y="1943851"/>
            <a:ext cx="2305500" cy="12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5" name="Google Shape;875;p21"/>
          <p:cNvSpPr txBox="1"/>
          <p:nvPr>
            <p:ph idx="2" type="subTitle"/>
          </p:nvPr>
        </p:nvSpPr>
        <p:spPr>
          <a:xfrm>
            <a:off x="6118448" y="1943851"/>
            <a:ext cx="2305500" cy="12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6" name="Google Shape;876;p21"/>
          <p:cNvSpPr txBox="1"/>
          <p:nvPr>
            <p:ph idx="3" type="subTitle"/>
          </p:nvPr>
        </p:nvSpPr>
        <p:spPr>
          <a:xfrm>
            <a:off x="3419222" y="1516832"/>
            <a:ext cx="2305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77" name="Google Shape;877;p21"/>
          <p:cNvSpPr txBox="1"/>
          <p:nvPr>
            <p:ph idx="4" type="subTitle"/>
          </p:nvPr>
        </p:nvSpPr>
        <p:spPr>
          <a:xfrm>
            <a:off x="6118444" y="1516832"/>
            <a:ext cx="2305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78" name="Google Shape;878;p21"/>
          <p:cNvGrpSpPr/>
          <p:nvPr/>
        </p:nvGrpSpPr>
        <p:grpSpPr>
          <a:xfrm>
            <a:off x="59" y="233888"/>
            <a:ext cx="9261778" cy="6835849"/>
            <a:chOff x="59" y="233888"/>
            <a:chExt cx="9261778" cy="6835849"/>
          </a:xfrm>
        </p:grpSpPr>
        <p:grpSp>
          <p:nvGrpSpPr>
            <p:cNvPr id="879" name="Google Shape;879;p21"/>
            <p:cNvGrpSpPr/>
            <p:nvPr/>
          </p:nvGrpSpPr>
          <p:grpSpPr>
            <a:xfrm>
              <a:off x="59" y="4604001"/>
              <a:ext cx="9144045" cy="2465736"/>
              <a:chOff x="59" y="3981701"/>
              <a:chExt cx="9144045" cy="2465736"/>
            </a:xfrm>
          </p:grpSpPr>
          <p:grpSp>
            <p:nvGrpSpPr>
              <p:cNvPr id="880" name="Google Shape;880;p21"/>
              <p:cNvGrpSpPr/>
              <p:nvPr/>
            </p:nvGrpSpPr>
            <p:grpSpPr>
              <a:xfrm>
                <a:off x="59" y="3981722"/>
                <a:ext cx="9144045" cy="2465715"/>
                <a:chOff x="3745588" y="4424425"/>
                <a:chExt cx="1946950" cy="525000"/>
              </a:xfrm>
            </p:grpSpPr>
            <p:sp>
              <p:nvSpPr>
                <p:cNvPr id="881" name="Google Shape;881;p21"/>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1"/>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21"/>
              <p:cNvGrpSpPr/>
              <p:nvPr/>
            </p:nvGrpSpPr>
            <p:grpSpPr>
              <a:xfrm>
                <a:off x="86" y="3981701"/>
                <a:ext cx="8049268" cy="2199887"/>
                <a:chOff x="2398875" y="3540525"/>
                <a:chExt cx="1713850" cy="468400"/>
              </a:xfrm>
            </p:grpSpPr>
            <p:sp>
              <p:nvSpPr>
                <p:cNvPr id="885" name="Google Shape;885;p21"/>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21"/>
                <p:cNvGrpSpPr/>
                <p:nvPr/>
              </p:nvGrpSpPr>
              <p:grpSpPr>
                <a:xfrm>
                  <a:off x="2398913" y="3540525"/>
                  <a:ext cx="1664900" cy="456900"/>
                  <a:chOff x="2165513" y="3282075"/>
                  <a:chExt cx="1664900" cy="456900"/>
                </a:xfrm>
              </p:grpSpPr>
              <p:sp>
                <p:nvSpPr>
                  <p:cNvPr id="887" name="Google Shape;887;p21"/>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21"/>
                  <p:cNvGrpSpPr/>
                  <p:nvPr/>
                </p:nvGrpSpPr>
                <p:grpSpPr>
                  <a:xfrm>
                    <a:off x="2165513" y="3282075"/>
                    <a:ext cx="1661200" cy="382450"/>
                    <a:chOff x="2165513" y="3282075"/>
                    <a:chExt cx="1661200" cy="382450"/>
                  </a:xfrm>
                </p:grpSpPr>
                <p:sp>
                  <p:nvSpPr>
                    <p:cNvPr id="889" name="Google Shape;889;p21"/>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1"/>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1"/>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1"/>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1"/>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1"/>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1"/>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1"/>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1"/>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1"/>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1"/>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1"/>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1"/>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1"/>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1"/>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1"/>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05" name="Google Shape;905;p21"/>
            <p:cNvGrpSpPr/>
            <p:nvPr/>
          </p:nvGrpSpPr>
          <p:grpSpPr>
            <a:xfrm>
              <a:off x="248678" y="233888"/>
              <a:ext cx="761621" cy="163712"/>
              <a:chOff x="3450253" y="-1909925"/>
              <a:chExt cx="761621" cy="163712"/>
            </a:xfrm>
          </p:grpSpPr>
          <p:sp>
            <p:nvSpPr>
              <p:cNvPr id="906" name="Google Shape;906;p21"/>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1"/>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1"/>
            <p:cNvGrpSpPr/>
            <p:nvPr/>
          </p:nvGrpSpPr>
          <p:grpSpPr>
            <a:xfrm>
              <a:off x="8500216" y="1634913"/>
              <a:ext cx="761621" cy="163712"/>
              <a:chOff x="3450253" y="-1909925"/>
              <a:chExt cx="761621" cy="163712"/>
            </a:xfrm>
          </p:grpSpPr>
          <p:sp>
            <p:nvSpPr>
              <p:cNvPr id="909" name="Google Shape;909;p21"/>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1"/>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1" name="Google Shape;911;p21"/>
          <p:cNvSpPr txBox="1"/>
          <p:nvPr>
            <p:ph idx="5" type="subTitle"/>
          </p:nvPr>
        </p:nvSpPr>
        <p:spPr>
          <a:xfrm>
            <a:off x="720000" y="1943849"/>
            <a:ext cx="2305500" cy="12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2" name="Google Shape;912;p21"/>
          <p:cNvSpPr txBox="1"/>
          <p:nvPr>
            <p:ph idx="6" type="subTitle"/>
          </p:nvPr>
        </p:nvSpPr>
        <p:spPr>
          <a:xfrm>
            <a:off x="720000" y="1520975"/>
            <a:ext cx="2305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913" name="Shape 913"/>
        <p:cNvGrpSpPr/>
        <p:nvPr/>
      </p:nvGrpSpPr>
      <p:grpSpPr>
        <a:xfrm>
          <a:off x="0" y="0"/>
          <a:ext cx="0" cy="0"/>
          <a:chOff x="0" y="0"/>
          <a:chExt cx="0" cy="0"/>
        </a:xfrm>
      </p:grpSpPr>
      <p:grpSp>
        <p:nvGrpSpPr>
          <p:cNvPr id="914" name="Google Shape;914;p22"/>
          <p:cNvGrpSpPr/>
          <p:nvPr/>
        </p:nvGrpSpPr>
        <p:grpSpPr>
          <a:xfrm>
            <a:off x="35" y="39837"/>
            <a:ext cx="9143656" cy="2986565"/>
            <a:chOff x="4238225" y="2189550"/>
            <a:chExt cx="1946950" cy="758050"/>
          </a:xfrm>
        </p:grpSpPr>
        <p:sp>
          <p:nvSpPr>
            <p:cNvPr id="915" name="Google Shape;915;p22"/>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2"/>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2"/>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2"/>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5" name="Google Shape;925;p22"/>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26" name="Google Shape;926;p22"/>
          <p:cNvSpPr txBox="1"/>
          <p:nvPr>
            <p:ph idx="1" type="subTitle"/>
          </p:nvPr>
        </p:nvSpPr>
        <p:spPr>
          <a:xfrm>
            <a:off x="720000" y="1943840"/>
            <a:ext cx="25770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27" name="Google Shape;927;p22"/>
          <p:cNvSpPr txBox="1"/>
          <p:nvPr>
            <p:ph idx="2" type="subTitle"/>
          </p:nvPr>
        </p:nvSpPr>
        <p:spPr>
          <a:xfrm>
            <a:off x="4188741" y="1943840"/>
            <a:ext cx="25770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28" name="Google Shape;928;p22"/>
          <p:cNvSpPr txBox="1"/>
          <p:nvPr>
            <p:ph idx="3" type="subTitle"/>
          </p:nvPr>
        </p:nvSpPr>
        <p:spPr>
          <a:xfrm>
            <a:off x="720000" y="3214801"/>
            <a:ext cx="25770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29" name="Google Shape;929;p22"/>
          <p:cNvSpPr txBox="1"/>
          <p:nvPr>
            <p:ph idx="4" type="subTitle"/>
          </p:nvPr>
        </p:nvSpPr>
        <p:spPr>
          <a:xfrm>
            <a:off x="4188741" y="3214801"/>
            <a:ext cx="25770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30" name="Google Shape;930;p22"/>
          <p:cNvSpPr txBox="1"/>
          <p:nvPr>
            <p:ph idx="5" type="subTitle"/>
          </p:nvPr>
        </p:nvSpPr>
        <p:spPr>
          <a:xfrm>
            <a:off x="720000" y="1672475"/>
            <a:ext cx="2577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31" name="Google Shape;931;p22"/>
          <p:cNvSpPr txBox="1"/>
          <p:nvPr>
            <p:ph idx="6" type="subTitle"/>
          </p:nvPr>
        </p:nvSpPr>
        <p:spPr>
          <a:xfrm>
            <a:off x="720000" y="2943503"/>
            <a:ext cx="2577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32" name="Google Shape;932;p22"/>
          <p:cNvSpPr txBox="1"/>
          <p:nvPr>
            <p:ph idx="7" type="subTitle"/>
          </p:nvPr>
        </p:nvSpPr>
        <p:spPr>
          <a:xfrm>
            <a:off x="4188733" y="1672475"/>
            <a:ext cx="2577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33" name="Google Shape;933;p22"/>
          <p:cNvSpPr txBox="1"/>
          <p:nvPr>
            <p:ph idx="8" type="subTitle"/>
          </p:nvPr>
        </p:nvSpPr>
        <p:spPr>
          <a:xfrm>
            <a:off x="4188733" y="2943503"/>
            <a:ext cx="2577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934" name="Google Shape;934;p22"/>
          <p:cNvGrpSpPr/>
          <p:nvPr/>
        </p:nvGrpSpPr>
        <p:grpSpPr>
          <a:xfrm>
            <a:off x="-358135" y="-663129"/>
            <a:ext cx="12535154" cy="7732866"/>
            <a:chOff x="-358135" y="-663129"/>
            <a:chExt cx="12535154" cy="7732866"/>
          </a:xfrm>
        </p:grpSpPr>
        <p:grpSp>
          <p:nvGrpSpPr>
            <p:cNvPr id="935" name="Google Shape;935;p22"/>
            <p:cNvGrpSpPr/>
            <p:nvPr/>
          </p:nvGrpSpPr>
          <p:grpSpPr>
            <a:xfrm>
              <a:off x="59" y="4604001"/>
              <a:ext cx="9144045" cy="2465736"/>
              <a:chOff x="59" y="3981701"/>
              <a:chExt cx="9144045" cy="2465736"/>
            </a:xfrm>
          </p:grpSpPr>
          <p:grpSp>
            <p:nvGrpSpPr>
              <p:cNvPr id="936" name="Google Shape;936;p22"/>
              <p:cNvGrpSpPr/>
              <p:nvPr/>
            </p:nvGrpSpPr>
            <p:grpSpPr>
              <a:xfrm>
                <a:off x="59" y="3981722"/>
                <a:ext cx="9144045" cy="2465715"/>
                <a:chOff x="3745588" y="4424425"/>
                <a:chExt cx="1946950" cy="525000"/>
              </a:xfrm>
            </p:grpSpPr>
            <p:sp>
              <p:nvSpPr>
                <p:cNvPr id="937" name="Google Shape;937;p22"/>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2"/>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22"/>
              <p:cNvGrpSpPr/>
              <p:nvPr/>
            </p:nvGrpSpPr>
            <p:grpSpPr>
              <a:xfrm>
                <a:off x="86" y="3981701"/>
                <a:ext cx="8049268" cy="2199887"/>
                <a:chOff x="2398875" y="3540525"/>
                <a:chExt cx="1713850" cy="468400"/>
              </a:xfrm>
            </p:grpSpPr>
            <p:sp>
              <p:nvSpPr>
                <p:cNvPr id="941" name="Google Shape;941;p22"/>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2" name="Google Shape;942;p22"/>
                <p:cNvGrpSpPr/>
                <p:nvPr/>
              </p:nvGrpSpPr>
              <p:grpSpPr>
                <a:xfrm>
                  <a:off x="2398913" y="3540525"/>
                  <a:ext cx="1664900" cy="456900"/>
                  <a:chOff x="2165513" y="3282075"/>
                  <a:chExt cx="1664900" cy="456900"/>
                </a:xfrm>
              </p:grpSpPr>
              <p:sp>
                <p:nvSpPr>
                  <p:cNvPr id="943" name="Google Shape;943;p22"/>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22"/>
                  <p:cNvGrpSpPr/>
                  <p:nvPr/>
                </p:nvGrpSpPr>
                <p:grpSpPr>
                  <a:xfrm>
                    <a:off x="2165513" y="3282075"/>
                    <a:ext cx="1661200" cy="382450"/>
                    <a:chOff x="2165513" y="3282075"/>
                    <a:chExt cx="1661200" cy="382450"/>
                  </a:xfrm>
                </p:grpSpPr>
                <p:sp>
                  <p:nvSpPr>
                    <p:cNvPr id="945" name="Google Shape;945;p22"/>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61" name="Google Shape;961;p22"/>
            <p:cNvGrpSpPr/>
            <p:nvPr/>
          </p:nvGrpSpPr>
          <p:grpSpPr>
            <a:xfrm rot="-1060975">
              <a:off x="8495850" y="-368350"/>
              <a:ext cx="2855589" cy="5880126"/>
              <a:chOff x="1180075" y="764650"/>
              <a:chExt cx="859475" cy="1769800"/>
            </a:xfrm>
          </p:grpSpPr>
          <p:sp>
            <p:nvSpPr>
              <p:cNvPr id="962" name="Google Shape;962;p22"/>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22"/>
            <p:cNvGrpSpPr/>
            <p:nvPr/>
          </p:nvGrpSpPr>
          <p:grpSpPr>
            <a:xfrm rot="3509636">
              <a:off x="-256548" y="4346403"/>
              <a:ext cx="1052954" cy="827911"/>
              <a:chOff x="2854175" y="2630125"/>
              <a:chExt cx="309275" cy="243175"/>
            </a:xfrm>
          </p:grpSpPr>
          <p:sp>
            <p:nvSpPr>
              <p:cNvPr id="971" name="Google Shape;971;p22"/>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5_1">
    <p:spTree>
      <p:nvGrpSpPr>
        <p:cNvPr id="981" name="Shape 981"/>
        <p:cNvGrpSpPr/>
        <p:nvPr/>
      </p:nvGrpSpPr>
      <p:grpSpPr>
        <a:xfrm>
          <a:off x="0" y="0"/>
          <a:ext cx="0" cy="0"/>
          <a:chOff x="0" y="0"/>
          <a:chExt cx="0" cy="0"/>
        </a:xfrm>
      </p:grpSpPr>
      <p:grpSp>
        <p:nvGrpSpPr>
          <p:cNvPr id="982" name="Google Shape;982;p23"/>
          <p:cNvGrpSpPr/>
          <p:nvPr/>
        </p:nvGrpSpPr>
        <p:grpSpPr>
          <a:xfrm>
            <a:off x="35" y="39837"/>
            <a:ext cx="9143656" cy="2986565"/>
            <a:chOff x="4238225" y="2189550"/>
            <a:chExt cx="1946950" cy="758050"/>
          </a:xfrm>
        </p:grpSpPr>
        <p:sp>
          <p:nvSpPr>
            <p:cNvPr id="983" name="Google Shape;983;p23"/>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3"/>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3"/>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3"/>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3"/>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3"/>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3"/>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3"/>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3"/>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3"/>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23"/>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994" name="Google Shape;994;p23"/>
          <p:cNvGrpSpPr/>
          <p:nvPr/>
        </p:nvGrpSpPr>
        <p:grpSpPr>
          <a:xfrm>
            <a:off x="59" y="4604001"/>
            <a:ext cx="9144045" cy="2465736"/>
            <a:chOff x="59" y="3981701"/>
            <a:chExt cx="9144045" cy="2465736"/>
          </a:xfrm>
        </p:grpSpPr>
        <p:grpSp>
          <p:nvGrpSpPr>
            <p:cNvPr id="995" name="Google Shape;995;p23"/>
            <p:cNvGrpSpPr/>
            <p:nvPr/>
          </p:nvGrpSpPr>
          <p:grpSpPr>
            <a:xfrm>
              <a:off x="59" y="3981722"/>
              <a:ext cx="9144045" cy="2465715"/>
              <a:chOff x="3745588" y="4424425"/>
              <a:chExt cx="1946950" cy="525000"/>
            </a:xfrm>
          </p:grpSpPr>
          <p:sp>
            <p:nvSpPr>
              <p:cNvPr id="996" name="Google Shape;996;p23"/>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3"/>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3"/>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23"/>
            <p:cNvGrpSpPr/>
            <p:nvPr/>
          </p:nvGrpSpPr>
          <p:grpSpPr>
            <a:xfrm>
              <a:off x="86" y="3981701"/>
              <a:ext cx="8049268" cy="2199887"/>
              <a:chOff x="2398875" y="3540525"/>
              <a:chExt cx="1713850" cy="468400"/>
            </a:xfrm>
          </p:grpSpPr>
          <p:sp>
            <p:nvSpPr>
              <p:cNvPr id="1000" name="Google Shape;1000;p23"/>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1" name="Google Shape;1001;p23"/>
              <p:cNvGrpSpPr/>
              <p:nvPr/>
            </p:nvGrpSpPr>
            <p:grpSpPr>
              <a:xfrm>
                <a:off x="2398913" y="3540525"/>
                <a:ext cx="1664900" cy="456900"/>
                <a:chOff x="2165513" y="3282075"/>
                <a:chExt cx="1664900" cy="456900"/>
              </a:xfrm>
            </p:grpSpPr>
            <p:sp>
              <p:nvSpPr>
                <p:cNvPr id="1002" name="Google Shape;1002;p23"/>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3" name="Google Shape;1003;p23"/>
                <p:cNvGrpSpPr/>
                <p:nvPr/>
              </p:nvGrpSpPr>
              <p:grpSpPr>
                <a:xfrm>
                  <a:off x="2165513" y="3282075"/>
                  <a:ext cx="1661200" cy="382450"/>
                  <a:chOff x="2165513" y="3282075"/>
                  <a:chExt cx="1661200" cy="382450"/>
                </a:xfrm>
              </p:grpSpPr>
              <p:sp>
                <p:nvSpPr>
                  <p:cNvPr id="1004" name="Google Shape;1004;p23"/>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3"/>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3"/>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3"/>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3"/>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3"/>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3"/>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3"/>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3"/>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3"/>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3"/>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3"/>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3"/>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3"/>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3"/>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3"/>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020" name="Google Shape;1020;p23"/>
          <p:cNvGrpSpPr/>
          <p:nvPr/>
        </p:nvGrpSpPr>
        <p:grpSpPr>
          <a:xfrm rot="3509636">
            <a:off x="-256548" y="4346403"/>
            <a:ext cx="1052954" cy="827911"/>
            <a:chOff x="2854175" y="2630125"/>
            <a:chExt cx="309275" cy="243175"/>
          </a:xfrm>
        </p:grpSpPr>
        <p:sp>
          <p:nvSpPr>
            <p:cNvPr id="1021" name="Google Shape;1021;p23"/>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3"/>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3"/>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3"/>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3"/>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3"/>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1" name="Google Shape;1031;p23"/>
          <p:cNvSpPr txBox="1"/>
          <p:nvPr>
            <p:ph idx="1" type="subTitle"/>
          </p:nvPr>
        </p:nvSpPr>
        <p:spPr>
          <a:xfrm>
            <a:off x="3383550" y="1948725"/>
            <a:ext cx="23769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2" name="Google Shape;1032;p23"/>
          <p:cNvSpPr txBox="1"/>
          <p:nvPr>
            <p:ph idx="2" type="subTitle"/>
          </p:nvPr>
        </p:nvSpPr>
        <p:spPr>
          <a:xfrm>
            <a:off x="3383550" y="3219649"/>
            <a:ext cx="23769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3" name="Google Shape;1033;p23"/>
          <p:cNvSpPr txBox="1"/>
          <p:nvPr>
            <p:ph idx="3" type="subTitle"/>
          </p:nvPr>
        </p:nvSpPr>
        <p:spPr>
          <a:xfrm>
            <a:off x="6053844" y="1948725"/>
            <a:ext cx="23769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4" name="Google Shape;1034;p23"/>
          <p:cNvSpPr txBox="1"/>
          <p:nvPr>
            <p:ph idx="4" type="subTitle"/>
          </p:nvPr>
        </p:nvSpPr>
        <p:spPr>
          <a:xfrm>
            <a:off x="3381750" y="16747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5" name="Google Shape;1035;p23"/>
          <p:cNvSpPr txBox="1"/>
          <p:nvPr>
            <p:ph idx="5" type="subTitle"/>
          </p:nvPr>
        </p:nvSpPr>
        <p:spPr>
          <a:xfrm>
            <a:off x="6052034" y="16747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6" name="Google Shape;1036;p23"/>
          <p:cNvSpPr txBox="1"/>
          <p:nvPr>
            <p:ph idx="6" type="subTitle"/>
          </p:nvPr>
        </p:nvSpPr>
        <p:spPr>
          <a:xfrm>
            <a:off x="3381750" y="2944562"/>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7" name="Google Shape;1037;p23"/>
          <p:cNvSpPr txBox="1"/>
          <p:nvPr>
            <p:ph idx="7" type="subTitle"/>
          </p:nvPr>
        </p:nvSpPr>
        <p:spPr>
          <a:xfrm>
            <a:off x="720000" y="1943840"/>
            <a:ext cx="23805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8" name="Google Shape;1038;p23"/>
          <p:cNvSpPr txBox="1"/>
          <p:nvPr>
            <p:ph idx="8" type="subTitle"/>
          </p:nvPr>
        </p:nvSpPr>
        <p:spPr>
          <a:xfrm>
            <a:off x="720000" y="3214800"/>
            <a:ext cx="2380500" cy="77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39" name="Google Shape;1039;p23"/>
          <p:cNvSpPr txBox="1"/>
          <p:nvPr>
            <p:ph idx="9" type="subTitle"/>
          </p:nvPr>
        </p:nvSpPr>
        <p:spPr>
          <a:xfrm>
            <a:off x="720000" y="16724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0" name="Google Shape;1040;p23"/>
          <p:cNvSpPr txBox="1"/>
          <p:nvPr>
            <p:ph idx="13" type="subTitle"/>
          </p:nvPr>
        </p:nvSpPr>
        <p:spPr>
          <a:xfrm>
            <a:off x="720000" y="2943502"/>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41" name="Shape 1041"/>
        <p:cNvGrpSpPr/>
        <p:nvPr/>
      </p:nvGrpSpPr>
      <p:grpSpPr>
        <a:xfrm>
          <a:off x="0" y="0"/>
          <a:ext cx="0" cy="0"/>
          <a:chOff x="0" y="0"/>
          <a:chExt cx="0" cy="0"/>
        </a:xfrm>
      </p:grpSpPr>
      <p:grpSp>
        <p:nvGrpSpPr>
          <p:cNvPr id="1042" name="Google Shape;1042;p24"/>
          <p:cNvGrpSpPr/>
          <p:nvPr/>
        </p:nvGrpSpPr>
        <p:grpSpPr>
          <a:xfrm>
            <a:off x="35" y="39837"/>
            <a:ext cx="9143656" cy="2986565"/>
            <a:chOff x="4238225" y="2189550"/>
            <a:chExt cx="1946950" cy="758050"/>
          </a:xfrm>
        </p:grpSpPr>
        <p:sp>
          <p:nvSpPr>
            <p:cNvPr id="1043" name="Google Shape;1043;p24"/>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4"/>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4"/>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4"/>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4"/>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4"/>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4"/>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4"/>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4"/>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4"/>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3" name="Google Shape;1053;p24"/>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54" name="Google Shape;1054;p24"/>
          <p:cNvSpPr txBox="1"/>
          <p:nvPr>
            <p:ph idx="1" type="subTitle"/>
          </p:nvPr>
        </p:nvSpPr>
        <p:spPr>
          <a:xfrm>
            <a:off x="713275" y="194872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5" name="Google Shape;1055;p24"/>
          <p:cNvSpPr txBox="1"/>
          <p:nvPr>
            <p:ph idx="2" type="subTitle"/>
          </p:nvPr>
        </p:nvSpPr>
        <p:spPr>
          <a:xfrm>
            <a:off x="3383562" y="194872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6" name="Google Shape;1056;p24"/>
          <p:cNvSpPr txBox="1"/>
          <p:nvPr>
            <p:ph idx="3" type="subTitle"/>
          </p:nvPr>
        </p:nvSpPr>
        <p:spPr>
          <a:xfrm>
            <a:off x="713275" y="321966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7" name="Google Shape;1057;p24"/>
          <p:cNvSpPr txBox="1"/>
          <p:nvPr>
            <p:ph idx="4" type="subTitle"/>
          </p:nvPr>
        </p:nvSpPr>
        <p:spPr>
          <a:xfrm>
            <a:off x="3383562" y="321966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8" name="Google Shape;1058;p24"/>
          <p:cNvSpPr txBox="1"/>
          <p:nvPr>
            <p:ph idx="5" type="subTitle"/>
          </p:nvPr>
        </p:nvSpPr>
        <p:spPr>
          <a:xfrm>
            <a:off x="6053848" y="194872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59" name="Google Shape;1059;p24"/>
          <p:cNvSpPr txBox="1"/>
          <p:nvPr>
            <p:ph idx="6" type="subTitle"/>
          </p:nvPr>
        </p:nvSpPr>
        <p:spPr>
          <a:xfrm>
            <a:off x="6053848" y="3219660"/>
            <a:ext cx="2376900" cy="72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60" name="Google Shape;1060;p24"/>
          <p:cNvSpPr txBox="1"/>
          <p:nvPr>
            <p:ph idx="7" type="subTitle"/>
          </p:nvPr>
        </p:nvSpPr>
        <p:spPr>
          <a:xfrm>
            <a:off x="711466" y="16747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1" name="Google Shape;1061;p24"/>
          <p:cNvSpPr txBox="1"/>
          <p:nvPr>
            <p:ph idx="8" type="subTitle"/>
          </p:nvPr>
        </p:nvSpPr>
        <p:spPr>
          <a:xfrm>
            <a:off x="3381750" y="16747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2" name="Google Shape;1062;p24"/>
          <p:cNvSpPr txBox="1"/>
          <p:nvPr>
            <p:ph idx="9" type="subTitle"/>
          </p:nvPr>
        </p:nvSpPr>
        <p:spPr>
          <a:xfrm>
            <a:off x="6052034" y="1674775"/>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3" name="Google Shape;1063;p24"/>
          <p:cNvSpPr txBox="1"/>
          <p:nvPr>
            <p:ph idx="13" type="subTitle"/>
          </p:nvPr>
        </p:nvSpPr>
        <p:spPr>
          <a:xfrm>
            <a:off x="711466" y="2944562"/>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4" name="Google Shape;1064;p24"/>
          <p:cNvSpPr txBox="1"/>
          <p:nvPr>
            <p:ph idx="14" type="subTitle"/>
          </p:nvPr>
        </p:nvSpPr>
        <p:spPr>
          <a:xfrm>
            <a:off x="3381750" y="2944562"/>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5" name="Google Shape;1065;p24"/>
          <p:cNvSpPr txBox="1"/>
          <p:nvPr>
            <p:ph idx="15" type="subTitle"/>
          </p:nvPr>
        </p:nvSpPr>
        <p:spPr>
          <a:xfrm>
            <a:off x="6052034" y="2944562"/>
            <a:ext cx="2380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66" name="Google Shape;1066;p24"/>
          <p:cNvGrpSpPr/>
          <p:nvPr/>
        </p:nvGrpSpPr>
        <p:grpSpPr>
          <a:xfrm>
            <a:off x="-89263" y="61752"/>
            <a:ext cx="9782373" cy="7007984"/>
            <a:chOff x="-89263" y="61752"/>
            <a:chExt cx="9782373" cy="7007984"/>
          </a:xfrm>
        </p:grpSpPr>
        <p:grpSp>
          <p:nvGrpSpPr>
            <p:cNvPr id="1067" name="Google Shape;1067;p24"/>
            <p:cNvGrpSpPr/>
            <p:nvPr/>
          </p:nvGrpSpPr>
          <p:grpSpPr>
            <a:xfrm>
              <a:off x="7569150" y="61752"/>
              <a:ext cx="2123960" cy="440984"/>
              <a:chOff x="326775" y="-1360760"/>
              <a:chExt cx="2123960" cy="440984"/>
            </a:xfrm>
          </p:grpSpPr>
          <p:sp>
            <p:nvSpPr>
              <p:cNvPr id="1068" name="Google Shape;1068;p24"/>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69" name="Google Shape;1069;p24"/>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1070" name="Google Shape;1070;p24"/>
            <p:cNvGrpSpPr/>
            <p:nvPr/>
          </p:nvGrpSpPr>
          <p:grpSpPr>
            <a:xfrm>
              <a:off x="3520950" y="217378"/>
              <a:ext cx="1126744" cy="242137"/>
              <a:chOff x="5443814" y="-1647861"/>
              <a:chExt cx="2005953" cy="431078"/>
            </a:xfrm>
          </p:grpSpPr>
          <p:sp>
            <p:nvSpPr>
              <p:cNvPr id="1071" name="Google Shape;1071;p24"/>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4"/>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3" name="Google Shape;1073;p24"/>
            <p:cNvGrpSpPr/>
            <p:nvPr/>
          </p:nvGrpSpPr>
          <p:grpSpPr>
            <a:xfrm>
              <a:off x="59" y="4604001"/>
              <a:ext cx="9144045" cy="2465736"/>
              <a:chOff x="59" y="3981701"/>
              <a:chExt cx="9144045" cy="2465736"/>
            </a:xfrm>
          </p:grpSpPr>
          <p:grpSp>
            <p:nvGrpSpPr>
              <p:cNvPr id="1074" name="Google Shape;1074;p24"/>
              <p:cNvGrpSpPr/>
              <p:nvPr/>
            </p:nvGrpSpPr>
            <p:grpSpPr>
              <a:xfrm>
                <a:off x="59" y="3981722"/>
                <a:ext cx="9144045" cy="2465715"/>
                <a:chOff x="3745588" y="4424425"/>
                <a:chExt cx="1946950" cy="525000"/>
              </a:xfrm>
            </p:grpSpPr>
            <p:sp>
              <p:nvSpPr>
                <p:cNvPr id="1075" name="Google Shape;1075;p24"/>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4"/>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4"/>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24"/>
              <p:cNvGrpSpPr/>
              <p:nvPr/>
            </p:nvGrpSpPr>
            <p:grpSpPr>
              <a:xfrm>
                <a:off x="86" y="3981701"/>
                <a:ext cx="8049268" cy="2199887"/>
                <a:chOff x="2398875" y="3540525"/>
                <a:chExt cx="1713850" cy="468400"/>
              </a:xfrm>
            </p:grpSpPr>
            <p:sp>
              <p:nvSpPr>
                <p:cNvPr id="1079" name="Google Shape;1079;p24"/>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 name="Google Shape;1080;p24"/>
                <p:cNvGrpSpPr/>
                <p:nvPr/>
              </p:nvGrpSpPr>
              <p:grpSpPr>
                <a:xfrm>
                  <a:off x="2398913" y="3540525"/>
                  <a:ext cx="1664900" cy="456900"/>
                  <a:chOff x="2165513" y="3282075"/>
                  <a:chExt cx="1664900" cy="456900"/>
                </a:xfrm>
              </p:grpSpPr>
              <p:sp>
                <p:nvSpPr>
                  <p:cNvPr id="1081" name="Google Shape;1081;p24"/>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2" name="Google Shape;1082;p24"/>
                  <p:cNvGrpSpPr/>
                  <p:nvPr/>
                </p:nvGrpSpPr>
                <p:grpSpPr>
                  <a:xfrm>
                    <a:off x="2165513" y="3282075"/>
                    <a:ext cx="1661200" cy="382450"/>
                    <a:chOff x="2165513" y="3282075"/>
                    <a:chExt cx="1661200" cy="382450"/>
                  </a:xfrm>
                </p:grpSpPr>
                <p:sp>
                  <p:nvSpPr>
                    <p:cNvPr id="1083" name="Google Shape;1083;p24"/>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4"/>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4"/>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4"/>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099" name="Google Shape;1099;p24"/>
            <p:cNvGrpSpPr/>
            <p:nvPr/>
          </p:nvGrpSpPr>
          <p:grpSpPr>
            <a:xfrm>
              <a:off x="-89263" y="3936376"/>
              <a:ext cx="1426765" cy="2240200"/>
              <a:chOff x="-3722261" y="-836217"/>
              <a:chExt cx="1098103" cy="1724159"/>
            </a:xfrm>
          </p:grpSpPr>
          <p:grpSp>
            <p:nvGrpSpPr>
              <p:cNvPr id="1100" name="Google Shape;1100;p24"/>
              <p:cNvGrpSpPr/>
              <p:nvPr/>
            </p:nvGrpSpPr>
            <p:grpSpPr>
              <a:xfrm>
                <a:off x="-3722261" y="-836217"/>
                <a:ext cx="516449" cy="1227582"/>
                <a:chOff x="1933250" y="2131550"/>
                <a:chExt cx="166925" cy="396775"/>
              </a:xfrm>
            </p:grpSpPr>
            <p:sp>
              <p:nvSpPr>
                <p:cNvPr id="1101" name="Google Shape;1101;p24"/>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4"/>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4"/>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4"/>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4"/>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24"/>
              <p:cNvGrpSpPr/>
              <p:nvPr/>
            </p:nvGrpSpPr>
            <p:grpSpPr>
              <a:xfrm>
                <a:off x="-3722260" y="-311409"/>
                <a:ext cx="1098102" cy="1199350"/>
                <a:chOff x="1962475" y="2674950"/>
                <a:chExt cx="354925" cy="387650"/>
              </a:xfrm>
            </p:grpSpPr>
            <p:sp>
              <p:nvSpPr>
                <p:cNvPr id="1112" name="Google Shape;1112;p24"/>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4"/>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114" name="Shape 1114"/>
        <p:cNvGrpSpPr/>
        <p:nvPr/>
      </p:nvGrpSpPr>
      <p:grpSpPr>
        <a:xfrm>
          <a:off x="0" y="0"/>
          <a:ext cx="0" cy="0"/>
          <a:chOff x="0" y="0"/>
          <a:chExt cx="0" cy="0"/>
        </a:xfrm>
      </p:grpSpPr>
      <p:grpSp>
        <p:nvGrpSpPr>
          <p:cNvPr id="1115" name="Google Shape;1115;p25"/>
          <p:cNvGrpSpPr/>
          <p:nvPr/>
        </p:nvGrpSpPr>
        <p:grpSpPr>
          <a:xfrm>
            <a:off x="35" y="39837"/>
            <a:ext cx="9143656" cy="2986565"/>
            <a:chOff x="4238225" y="2189550"/>
            <a:chExt cx="1946950" cy="758050"/>
          </a:xfrm>
        </p:grpSpPr>
        <p:sp>
          <p:nvSpPr>
            <p:cNvPr id="1116" name="Google Shape;1116;p25"/>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5"/>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5"/>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5"/>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5"/>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5"/>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5"/>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5"/>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5"/>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5"/>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6" name="Google Shape;1126;p25"/>
          <p:cNvSpPr txBox="1"/>
          <p:nvPr>
            <p:ph hasCustomPrompt="1" type="title"/>
          </p:nvPr>
        </p:nvSpPr>
        <p:spPr>
          <a:xfrm>
            <a:off x="713225" y="842782"/>
            <a:ext cx="3913800" cy="768900"/>
          </a:xfrm>
          <a:prstGeom prst="rect">
            <a:avLst/>
          </a:prstGeom>
          <a:noFill/>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27" name="Google Shape;1127;p25"/>
          <p:cNvSpPr txBox="1"/>
          <p:nvPr>
            <p:ph idx="1" type="subTitle"/>
          </p:nvPr>
        </p:nvSpPr>
        <p:spPr>
          <a:xfrm>
            <a:off x="713225" y="1487999"/>
            <a:ext cx="39138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28" name="Google Shape;1128;p25"/>
          <p:cNvSpPr txBox="1"/>
          <p:nvPr>
            <p:ph hasCustomPrompt="1" idx="2" type="title"/>
          </p:nvPr>
        </p:nvSpPr>
        <p:spPr>
          <a:xfrm>
            <a:off x="713225" y="2079847"/>
            <a:ext cx="3913800" cy="768900"/>
          </a:xfrm>
          <a:prstGeom prst="rect">
            <a:avLst/>
          </a:prstGeom>
          <a:noFill/>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29" name="Google Shape;1129;p25"/>
          <p:cNvSpPr txBox="1"/>
          <p:nvPr>
            <p:ph idx="3" type="subTitle"/>
          </p:nvPr>
        </p:nvSpPr>
        <p:spPr>
          <a:xfrm>
            <a:off x="713225" y="2727635"/>
            <a:ext cx="39138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30" name="Google Shape;1130;p25"/>
          <p:cNvSpPr txBox="1"/>
          <p:nvPr>
            <p:ph hasCustomPrompt="1" idx="4" type="title"/>
          </p:nvPr>
        </p:nvSpPr>
        <p:spPr>
          <a:xfrm>
            <a:off x="713225" y="3314341"/>
            <a:ext cx="3913800" cy="768900"/>
          </a:xfrm>
          <a:prstGeom prst="rect">
            <a:avLst/>
          </a:prstGeom>
          <a:noFill/>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31" name="Google Shape;1131;p25"/>
          <p:cNvSpPr txBox="1"/>
          <p:nvPr>
            <p:ph idx="5" type="subTitle"/>
          </p:nvPr>
        </p:nvSpPr>
        <p:spPr>
          <a:xfrm>
            <a:off x="713225" y="3964700"/>
            <a:ext cx="39138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1132" name="Google Shape;1132;p25"/>
          <p:cNvGrpSpPr/>
          <p:nvPr/>
        </p:nvGrpSpPr>
        <p:grpSpPr>
          <a:xfrm>
            <a:off x="-806707" y="-1068803"/>
            <a:ext cx="9950810" cy="8138539"/>
            <a:chOff x="-806707" y="-1068803"/>
            <a:chExt cx="9950810" cy="8138539"/>
          </a:xfrm>
        </p:grpSpPr>
        <p:grpSp>
          <p:nvGrpSpPr>
            <p:cNvPr id="1133" name="Google Shape;1133;p25"/>
            <p:cNvGrpSpPr/>
            <p:nvPr/>
          </p:nvGrpSpPr>
          <p:grpSpPr>
            <a:xfrm>
              <a:off x="59" y="4604001"/>
              <a:ext cx="9144045" cy="2465736"/>
              <a:chOff x="59" y="3981701"/>
              <a:chExt cx="9144045" cy="2465736"/>
            </a:xfrm>
          </p:grpSpPr>
          <p:grpSp>
            <p:nvGrpSpPr>
              <p:cNvPr id="1134" name="Google Shape;1134;p25"/>
              <p:cNvGrpSpPr/>
              <p:nvPr/>
            </p:nvGrpSpPr>
            <p:grpSpPr>
              <a:xfrm>
                <a:off x="59" y="3981722"/>
                <a:ext cx="9144045" cy="2465715"/>
                <a:chOff x="3745588" y="4424425"/>
                <a:chExt cx="1946950" cy="525000"/>
              </a:xfrm>
            </p:grpSpPr>
            <p:sp>
              <p:nvSpPr>
                <p:cNvPr id="1135" name="Google Shape;1135;p25"/>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5"/>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5"/>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25"/>
              <p:cNvGrpSpPr/>
              <p:nvPr/>
            </p:nvGrpSpPr>
            <p:grpSpPr>
              <a:xfrm>
                <a:off x="86" y="3981701"/>
                <a:ext cx="8049268" cy="2199887"/>
                <a:chOff x="2398875" y="3540525"/>
                <a:chExt cx="1713850" cy="468400"/>
              </a:xfrm>
            </p:grpSpPr>
            <p:sp>
              <p:nvSpPr>
                <p:cNvPr id="1139" name="Google Shape;1139;p25"/>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0" name="Google Shape;1140;p25"/>
                <p:cNvGrpSpPr/>
                <p:nvPr/>
              </p:nvGrpSpPr>
              <p:grpSpPr>
                <a:xfrm>
                  <a:off x="2398913" y="3540525"/>
                  <a:ext cx="1664900" cy="456900"/>
                  <a:chOff x="2165513" y="3282075"/>
                  <a:chExt cx="1664900" cy="456900"/>
                </a:xfrm>
              </p:grpSpPr>
              <p:sp>
                <p:nvSpPr>
                  <p:cNvPr id="1141" name="Google Shape;1141;p25"/>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2" name="Google Shape;1142;p25"/>
                  <p:cNvGrpSpPr/>
                  <p:nvPr/>
                </p:nvGrpSpPr>
                <p:grpSpPr>
                  <a:xfrm>
                    <a:off x="2165513" y="3282075"/>
                    <a:ext cx="1661200" cy="382450"/>
                    <a:chOff x="2165513" y="3282075"/>
                    <a:chExt cx="1661200" cy="382450"/>
                  </a:xfrm>
                </p:grpSpPr>
                <p:sp>
                  <p:nvSpPr>
                    <p:cNvPr id="1143" name="Google Shape;1143;p25"/>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5"/>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5"/>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5"/>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5"/>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5"/>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5"/>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5"/>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5"/>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5"/>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5"/>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5"/>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5"/>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5"/>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5"/>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5"/>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159" name="Google Shape;1159;p25"/>
            <p:cNvGrpSpPr/>
            <p:nvPr/>
          </p:nvGrpSpPr>
          <p:grpSpPr>
            <a:xfrm rot="3921814">
              <a:off x="-217876" y="4190033"/>
              <a:ext cx="1052929" cy="827891"/>
              <a:chOff x="2854175" y="2630125"/>
              <a:chExt cx="309275" cy="243175"/>
            </a:xfrm>
          </p:grpSpPr>
          <p:sp>
            <p:nvSpPr>
              <p:cNvPr id="1160" name="Google Shape;1160;p25"/>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5"/>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5"/>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5"/>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5"/>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5"/>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5"/>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5"/>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5"/>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5"/>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5"/>
            <p:cNvGrpSpPr/>
            <p:nvPr/>
          </p:nvGrpSpPr>
          <p:grpSpPr>
            <a:xfrm flipH="1" rot="7297449">
              <a:off x="-496122" y="-824410"/>
              <a:ext cx="1426715" cy="1526465"/>
              <a:chOff x="5463950" y="583875"/>
              <a:chExt cx="419075" cy="448375"/>
            </a:xfrm>
          </p:grpSpPr>
          <p:sp>
            <p:nvSpPr>
              <p:cNvPr id="1171" name="Google Shape;1171;p25"/>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5"/>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173" name="Shape 1173"/>
        <p:cNvGrpSpPr/>
        <p:nvPr/>
      </p:nvGrpSpPr>
      <p:grpSpPr>
        <a:xfrm>
          <a:off x="0" y="0"/>
          <a:ext cx="0" cy="0"/>
          <a:chOff x="0" y="0"/>
          <a:chExt cx="0" cy="0"/>
        </a:xfrm>
      </p:grpSpPr>
      <p:grpSp>
        <p:nvGrpSpPr>
          <p:cNvPr id="1174" name="Google Shape;1174;p26"/>
          <p:cNvGrpSpPr/>
          <p:nvPr/>
        </p:nvGrpSpPr>
        <p:grpSpPr>
          <a:xfrm>
            <a:off x="35" y="39837"/>
            <a:ext cx="9143656" cy="2986565"/>
            <a:chOff x="4238225" y="2189550"/>
            <a:chExt cx="1946950" cy="758050"/>
          </a:xfrm>
        </p:grpSpPr>
        <p:sp>
          <p:nvSpPr>
            <p:cNvPr id="1175" name="Google Shape;1175;p26"/>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6"/>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6"/>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6"/>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6"/>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6"/>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6"/>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6"/>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6"/>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6"/>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26"/>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86" name="Google Shape;1186;p26"/>
          <p:cNvSpPr txBox="1"/>
          <p:nvPr>
            <p:ph hasCustomPrompt="1" idx="2" type="title"/>
          </p:nvPr>
        </p:nvSpPr>
        <p:spPr>
          <a:xfrm>
            <a:off x="1172493" y="2007006"/>
            <a:ext cx="1398900" cy="406800"/>
          </a:xfrm>
          <a:prstGeom prst="rect">
            <a:avLst/>
          </a:prstGeom>
          <a:noFill/>
          <a:effectLst>
            <a:outerShdw rotWithShape="0" algn="bl" dir="3000000" dist="38100">
              <a:schemeClr val="lt1">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4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87" name="Google Shape;1187;p26"/>
          <p:cNvSpPr txBox="1"/>
          <p:nvPr>
            <p:ph idx="1" type="subTitle"/>
          </p:nvPr>
        </p:nvSpPr>
        <p:spPr>
          <a:xfrm>
            <a:off x="719943" y="3533580"/>
            <a:ext cx="23040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188" name="Google Shape;1188;p26"/>
          <p:cNvSpPr txBox="1"/>
          <p:nvPr>
            <p:ph idx="3" type="subTitle"/>
          </p:nvPr>
        </p:nvSpPr>
        <p:spPr>
          <a:xfrm>
            <a:off x="719943" y="3197100"/>
            <a:ext cx="23040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89" name="Google Shape;1189;p26"/>
          <p:cNvSpPr txBox="1"/>
          <p:nvPr>
            <p:ph hasCustomPrompt="1" idx="4" type="title"/>
          </p:nvPr>
        </p:nvSpPr>
        <p:spPr>
          <a:xfrm>
            <a:off x="3873150" y="2007006"/>
            <a:ext cx="1397700" cy="406800"/>
          </a:xfrm>
          <a:prstGeom prst="rect">
            <a:avLst/>
          </a:prstGeom>
          <a:noFill/>
          <a:effectLst>
            <a:outerShdw rotWithShape="0" algn="bl" dir="3000000" dist="38100">
              <a:schemeClr val="lt1">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4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90" name="Google Shape;1190;p26"/>
          <p:cNvSpPr txBox="1"/>
          <p:nvPr>
            <p:ph idx="5" type="subTitle"/>
          </p:nvPr>
        </p:nvSpPr>
        <p:spPr>
          <a:xfrm>
            <a:off x="3420000" y="3533580"/>
            <a:ext cx="23040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191" name="Google Shape;1191;p26"/>
          <p:cNvSpPr txBox="1"/>
          <p:nvPr>
            <p:ph idx="6" type="subTitle"/>
          </p:nvPr>
        </p:nvSpPr>
        <p:spPr>
          <a:xfrm>
            <a:off x="3420000" y="3197100"/>
            <a:ext cx="23040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92" name="Google Shape;1192;p26"/>
          <p:cNvSpPr txBox="1"/>
          <p:nvPr>
            <p:ph hasCustomPrompt="1" idx="7" type="title"/>
          </p:nvPr>
        </p:nvSpPr>
        <p:spPr>
          <a:xfrm>
            <a:off x="6573207" y="2007006"/>
            <a:ext cx="1397700" cy="406800"/>
          </a:xfrm>
          <a:prstGeom prst="rect">
            <a:avLst/>
          </a:prstGeom>
          <a:noFill/>
          <a:effectLst>
            <a:outerShdw rotWithShape="0" algn="bl" dir="3000000" dist="38100">
              <a:schemeClr val="lt1">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400">
                <a:solidFill>
                  <a:schemeClr val="accent5"/>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93" name="Google Shape;1193;p26"/>
          <p:cNvSpPr txBox="1"/>
          <p:nvPr>
            <p:ph idx="8" type="subTitle"/>
          </p:nvPr>
        </p:nvSpPr>
        <p:spPr>
          <a:xfrm>
            <a:off x="6120057" y="3533580"/>
            <a:ext cx="23040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194" name="Google Shape;1194;p26"/>
          <p:cNvSpPr txBox="1"/>
          <p:nvPr>
            <p:ph idx="9" type="subTitle"/>
          </p:nvPr>
        </p:nvSpPr>
        <p:spPr>
          <a:xfrm>
            <a:off x="6120057" y="3197100"/>
            <a:ext cx="23040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1195" name="Google Shape;1195;p26"/>
          <p:cNvGrpSpPr/>
          <p:nvPr/>
        </p:nvGrpSpPr>
        <p:grpSpPr>
          <a:xfrm>
            <a:off x="-267259" y="-925565"/>
            <a:ext cx="10178688" cy="7995301"/>
            <a:chOff x="-267259" y="-925565"/>
            <a:chExt cx="10178688" cy="7995301"/>
          </a:xfrm>
        </p:grpSpPr>
        <p:grpSp>
          <p:nvGrpSpPr>
            <p:cNvPr id="1196" name="Google Shape;1196;p26"/>
            <p:cNvGrpSpPr/>
            <p:nvPr/>
          </p:nvGrpSpPr>
          <p:grpSpPr>
            <a:xfrm>
              <a:off x="59" y="4604001"/>
              <a:ext cx="9144045" cy="2465736"/>
              <a:chOff x="59" y="3981701"/>
              <a:chExt cx="9144045" cy="2465736"/>
            </a:xfrm>
          </p:grpSpPr>
          <p:grpSp>
            <p:nvGrpSpPr>
              <p:cNvPr id="1197" name="Google Shape;1197;p26"/>
              <p:cNvGrpSpPr/>
              <p:nvPr/>
            </p:nvGrpSpPr>
            <p:grpSpPr>
              <a:xfrm>
                <a:off x="59" y="3981722"/>
                <a:ext cx="9144045" cy="2465715"/>
                <a:chOff x="3745588" y="4424425"/>
                <a:chExt cx="1946950" cy="525000"/>
              </a:xfrm>
            </p:grpSpPr>
            <p:sp>
              <p:nvSpPr>
                <p:cNvPr id="1198" name="Google Shape;1198;p26"/>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6"/>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6"/>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1" name="Google Shape;1201;p26"/>
              <p:cNvGrpSpPr/>
              <p:nvPr/>
            </p:nvGrpSpPr>
            <p:grpSpPr>
              <a:xfrm>
                <a:off x="86" y="3981701"/>
                <a:ext cx="8049268" cy="2199887"/>
                <a:chOff x="2398875" y="3540525"/>
                <a:chExt cx="1713850" cy="468400"/>
              </a:xfrm>
            </p:grpSpPr>
            <p:sp>
              <p:nvSpPr>
                <p:cNvPr id="1202" name="Google Shape;1202;p26"/>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3" name="Google Shape;1203;p26"/>
                <p:cNvGrpSpPr/>
                <p:nvPr/>
              </p:nvGrpSpPr>
              <p:grpSpPr>
                <a:xfrm>
                  <a:off x="2398913" y="3540525"/>
                  <a:ext cx="1664900" cy="456900"/>
                  <a:chOff x="2165513" y="3282075"/>
                  <a:chExt cx="1664900" cy="456900"/>
                </a:xfrm>
              </p:grpSpPr>
              <p:sp>
                <p:nvSpPr>
                  <p:cNvPr id="1204" name="Google Shape;1204;p26"/>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5" name="Google Shape;1205;p26"/>
                  <p:cNvGrpSpPr/>
                  <p:nvPr/>
                </p:nvGrpSpPr>
                <p:grpSpPr>
                  <a:xfrm>
                    <a:off x="2165513" y="3282075"/>
                    <a:ext cx="1661200" cy="382450"/>
                    <a:chOff x="2165513" y="3282075"/>
                    <a:chExt cx="1661200" cy="382450"/>
                  </a:xfrm>
                </p:grpSpPr>
                <p:sp>
                  <p:nvSpPr>
                    <p:cNvPr id="1206" name="Google Shape;1206;p26"/>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6"/>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6"/>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6"/>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6"/>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6"/>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6"/>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6"/>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6"/>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6"/>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6"/>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6"/>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6"/>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222" name="Google Shape;1222;p26"/>
            <p:cNvGrpSpPr/>
            <p:nvPr/>
          </p:nvGrpSpPr>
          <p:grpSpPr>
            <a:xfrm>
              <a:off x="-267259" y="4369428"/>
              <a:ext cx="1426741" cy="1526493"/>
              <a:chOff x="5463950" y="583875"/>
              <a:chExt cx="419075" cy="448375"/>
            </a:xfrm>
          </p:grpSpPr>
          <p:sp>
            <p:nvSpPr>
              <p:cNvPr id="1223" name="Google Shape;1223;p26"/>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6"/>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26"/>
            <p:cNvGrpSpPr/>
            <p:nvPr/>
          </p:nvGrpSpPr>
          <p:grpSpPr>
            <a:xfrm rot="9900016">
              <a:off x="8307328" y="-767481"/>
              <a:ext cx="1426752" cy="1558302"/>
              <a:chOff x="1962475" y="2674950"/>
              <a:chExt cx="354925" cy="387650"/>
            </a:xfrm>
          </p:grpSpPr>
          <p:sp>
            <p:nvSpPr>
              <p:cNvPr id="1226" name="Google Shape;1226;p26"/>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6"/>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8" name="Google Shape;1228;p26"/>
            <p:cNvGrpSpPr/>
            <p:nvPr/>
          </p:nvGrpSpPr>
          <p:grpSpPr>
            <a:xfrm>
              <a:off x="5724050" y="98527"/>
              <a:ext cx="2123960" cy="440984"/>
              <a:chOff x="326775" y="-1360760"/>
              <a:chExt cx="2123960" cy="440984"/>
            </a:xfrm>
          </p:grpSpPr>
          <p:sp>
            <p:nvSpPr>
              <p:cNvPr id="1229" name="Google Shape;1229;p26"/>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30" name="Google Shape;1230;p26"/>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231" name="Shape 1231"/>
        <p:cNvGrpSpPr/>
        <p:nvPr/>
      </p:nvGrpSpPr>
      <p:grpSpPr>
        <a:xfrm>
          <a:off x="0" y="0"/>
          <a:ext cx="0" cy="0"/>
          <a:chOff x="0" y="0"/>
          <a:chExt cx="0" cy="0"/>
        </a:xfrm>
      </p:grpSpPr>
      <p:grpSp>
        <p:nvGrpSpPr>
          <p:cNvPr id="1232" name="Google Shape;1232;p27"/>
          <p:cNvGrpSpPr/>
          <p:nvPr/>
        </p:nvGrpSpPr>
        <p:grpSpPr>
          <a:xfrm>
            <a:off x="35" y="39837"/>
            <a:ext cx="9143656" cy="2986565"/>
            <a:chOff x="4238225" y="2189550"/>
            <a:chExt cx="1946950" cy="758050"/>
          </a:xfrm>
        </p:grpSpPr>
        <p:sp>
          <p:nvSpPr>
            <p:cNvPr id="1233" name="Google Shape;1233;p27"/>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7"/>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7"/>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7"/>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7"/>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7"/>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7"/>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7"/>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7"/>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7"/>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27"/>
          <p:cNvSpPr txBox="1"/>
          <p:nvPr>
            <p:ph type="title"/>
          </p:nvPr>
        </p:nvSpPr>
        <p:spPr>
          <a:xfrm>
            <a:off x="713250" y="539500"/>
            <a:ext cx="3884400" cy="906300"/>
          </a:xfrm>
          <a:prstGeom prst="rect">
            <a:avLst/>
          </a:prstGeom>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4" name="Google Shape;1244;p27"/>
          <p:cNvSpPr txBox="1"/>
          <p:nvPr>
            <p:ph idx="1" type="subTitle"/>
          </p:nvPr>
        </p:nvSpPr>
        <p:spPr>
          <a:xfrm>
            <a:off x="713225" y="1383750"/>
            <a:ext cx="3884400" cy="116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45" name="Google Shape;1245;p27"/>
          <p:cNvSpPr txBox="1"/>
          <p:nvPr/>
        </p:nvSpPr>
        <p:spPr>
          <a:xfrm>
            <a:off x="713269" y="3329950"/>
            <a:ext cx="3884400" cy="751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Lexend"/>
                <a:ea typeface="Lexend"/>
                <a:cs typeface="Lexend"/>
                <a:sym typeface="Lexend"/>
              </a:rPr>
              <a:t>CREDITS:</a:t>
            </a:r>
            <a:r>
              <a:rPr lang="en" sz="1200">
                <a:solidFill>
                  <a:schemeClr val="dk1"/>
                </a:solidFill>
                <a:latin typeface="Lexend"/>
                <a:ea typeface="Lexend"/>
                <a:cs typeface="Lexend"/>
                <a:sym typeface="Lexend"/>
              </a:rPr>
              <a:t> This presentation template was created by </a:t>
            </a:r>
            <a:r>
              <a:rPr b="1" lang="en" sz="1200" u="sng">
                <a:solidFill>
                  <a:schemeClr val="hlink"/>
                </a:solidFill>
                <a:latin typeface="Lexend"/>
                <a:ea typeface="Lexend"/>
                <a:cs typeface="Lexend"/>
                <a:sym typeface="Lexend"/>
                <a:hlinkClick r:id="rId2"/>
              </a:rPr>
              <a:t>Slidesgo</a:t>
            </a:r>
            <a:r>
              <a:rPr lang="en" sz="1200">
                <a:solidFill>
                  <a:schemeClr val="dk1"/>
                </a:solidFill>
                <a:latin typeface="Lexend"/>
                <a:ea typeface="Lexend"/>
                <a:cs typeface="Lexend"/>
                <a:sym typeface="Lexend"/>
              </a:rPr>
              <a:t>, and includes icons by </a:t>
            </a:r>
            <a:r>
              <a:rPr b="1" lang="en" sz="1200" u="sng">
                <a:solidFill>
                  <a:schemeClr val="dk1"/>
                </a:solidFill>
                <a:latin typeface="Lexend"/>
                <a:ea typeface="Lexend"/>
                <a:cs typeface="Lexend"/>
                <a:sym typeface="Lexend"/>
                <a:hlinkClick r:id="rId3">
                  <a:extLst>
                    <a:ext uri="{A12FA001-AC4F-418D-AE19-62706E023703}">
                      <ahyp:hlinkClr val="tx"/>
                    </a:ext>
                  </a:extLst>
                </a:hlinkClick>
              </a:rPr>
              <a:t>Flaticon</a:t>
            </a:r>
            <a:r>
              <a:rPr lang="en" sz="1200">
                <a:solidFill>
                  <a:schemeClr val="dk1"/>
                </a:solidFill>
                <a:latin typeface="Lexend"/>
                <a:ea typeface="Lexend"/>
                <a:cs typeface="Lexend"/>
                <a:sym typeface="Lexend"/>
              </a:rPr>
              <a:t>, and infographics &amp; images by </a:t>
            </a:r>
            <a:r>
              <a:rPr b="1" lang="en" sz="1200" u="sng">
                <a:solidFill>
                  <a:schemeClr val="dk1"/>
                </a:solidFill>
                <a:latin typeface="Lexend"/>
                <a:ea typeface="Lexend"/>
                <a:cs typeface="Lexend"/>
                <a:sym typeface="Lexend"/>
                <a:hlinkClick r:id="rId4">
                  <a:extLst>
                    <a:ext uri="{A12FA001-AC4F-418D-AE19-62706E023703}">
                      <ahyp:hlinkClr val="tx"/>
                    </a:ext>
                  </a:extLst>
                </a:hlinkClick>
              </a:rPr>
              <a:t>Freepik</a:t>
            </a:r>
            <a:r>
              <a:rPr lang="en" sz="1200" u="sng">
                <a:solidFill>
                  <a:schemeClr val="dk1"/>
                </a:solidFill>
                <a:latin typeface="Lexend"/>
                <a:ea typeface="Lexend"/>
                <a:cs typeface="Lexend"/>
                <a:sym typeface="Lexend"/>
              </a:rPr>
              <a:t> </a:t>
            </a:r>
            <a:endParaRPr b="1" sz="1200" u="sng">
              <a:solidFill>
                <a:schemeClr val="dk1"/>
              </a:solidFill>
              <a:latin typeface="Lexend"/>
              <a:ea typeface="Lexend"/>
              <a:cs typeface="Lexend"/>
              <a:sym typeface="Lexend"/>
            </a:endParaRPr>
          </a:p>
        </p:txBody>
      </p:sp>
      <p:grpSp>
        <p:nvGrpSpPr>
          <p:cNvPr id="1246" name="Google Shape;1246;p27"/>
          <p:cNvGrpSpPr/>
          <p:nvPr/>
        </p:nvGrpSpPr>
        <p:grpSpPr>
          <a:xfrm>
            <a:off x="59" y="4604001"/>
            <a:ext cx="9144045" cy="2465736"/>
            <a:chOff x="59" y="3981701"/>
            <a:chExt cx="9144045" cy="2465736"/>
          </a:xfrm>
        </p:grpSpPr>
        <p:grpSp>
          <p:nvGrpSpPr>
            <p:cNvPr id="1247" name="Google Shape;1247;p27"/>
            <p:cNvGrpSpPr/>
            <p:nvPr/>
          </p:nvGrpSpPr>
          <p:grpSpPr>
            <a:xfrm>
              <a:off x="59" y="3981722"/>
              <a:ext cx="9144045" cy="2465715"/>
              <a:chOff x="3745588" y="4424425"/>
              <a:chExt cx="1946950" cy="525000"/>
            </a:xfrm>
          </p:grpSpPr>
          <p:sp>
            <p:nvSpPr>
              <p:cNvPr id="1248" name="Google Shape;1248;p27"/>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7"/>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7"/>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27"/>
            <p:cNvGrpSpPr/>
            <p:nvPr/>
          </p:nvGrpSpPr>
          <p:grpSpPr>
            <a:xfrm>
              <a:off x="86" y="3981701"/>
              <a:ext cx="8049268" cy="2199887"/>
              <a:chOff x="2398875" y="3540525"/>
              <a:chExt cx="1713850" cy="468400"/>
            </a:xfrm>
          </p:grpSpPr>
          <p:sp>
            <p:nvSpPr>
              <p:cNvPr id="1252" name="Google Shape;1252;p27"/>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3" name="Google Shape;1253;p27"/>
              <p:cNvGrpSpPr/>
              <p:nvPr/>
            </p:nvGrpSpPr>
            <p:grpSpPr>
              <a:xfrm>
                <a:off x="2398913" y="3540525"/>
                <a:ext cx="1664900" cy="456900"/>
                <a:chOff x="2165513" y="3282075"/>
                <a:chExt cx="1664900" cy="456900"/>
              </a:xfrm>
            </p:grpSpPr>
            <p:sp>
              <p:nvSpPr>
                <p:cNvPr id="1254" name="Google Shape;1254;p27"/>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5" name="Google Shape;1255;p27"/>
                <p:cNvGrpSpPr/>
                <p:nvPr/>
              </p:nvGrpSpPr>
              <p:grpSpPr>
                <a:xfrm>
                  <a:off x="2165513" y="3282075"/>
                  <a:ext cx="1661200" cy="382450"/>
                  <a:chOff x="2165513" y="3282075"/>
                  <a:chExt cx="1661200" cy="382450"/>
                </a:xfrm>
              </p:grpSpPr>
              <p:sp>
                <p:nvSpPr>
                  <p:cNvPr id="1256" name="Google Shape;1256;p27"/>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7"/>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7"/>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7"/>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7"/>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7"/>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7"/>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7"/>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7"/>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7"/>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7"/>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7"/>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7"/>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7"/>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7"/>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7"/>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272" name="Google Shape;1272;p27"/>
          <p:cNvGrpSpPr/>
          <p:nvPr/>
        </p:nvGrpSpPr>
        <p:grpSpPr>
          <a:xfrm>
            <a:off x="-267259" y="4369428"/>
            <a:ext cx="1426741" cy="1526493"/>
            <a:chOff x="5463950" y="583875"/>
            <a:chExt cx="419075" cy="448375"/>
          </a:xfrm>
        </p:grpSpPr>
        <p:sp>
          <p:nvSpPr>
            <p:cNvPr id="1273" name="Google Shape;1273;p27"/>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gradFill>
          <a:gsLst>
            <a:gs pos="0">
              <a:schemeClr val="lt2"/>
            </a:gs>
            <a:gs pos="100000">
              <a:schemeClr val="accent2"/>
            </a:gs>
          </a:gsLst>
          <a:lin ang="5400700" scaled="0"/>
        </a:gradFill>
      </p:bgPr>
    </p:bg>
    <p:spTree>
      <p:nvGrpSpPr>
        <p:cNvPr id="1275" name="Shape 1275"/>
        <p:cNvGrpSpPr/>
        <p:nvPr/>
      </p:nvGrpSpPr>
      <p:grpSpPr>
        <a:xfrm>
          <a:off x="0" y="0"/>
          <a:ext cx="0" cy="0"/>
          <a:chOff x="0" y="0"/>
          <a:chExt cx="0" cy="0"/>
        </a:xfrm>
      </p:grpSpPr>
      <p:grpSp>
        <p:nvGrpSpPr>
          <p:cNvPr id="1276" name="Google Shape;1276;p28"/>
          <p:cNvGrpSpPr/>
          <p:nvPr/>
        </p:nvGrpSpPr>
        <p:grpSpPr>
          <a:xfrm>
            <a:off x="-267259" y="39837"/>
            <a:ext cx="9732541" cy="7029900"/>
            <a:chOff x="-267259" y="39837"/>
            <a:chExt cx="9732541" cy="7029900"/>
          </a:xfrm>
        </p:grpSpPr>
        <p:grpSp>
          <p:nvGrpSpPr>
            <p:cNvPr id="1277" name="Google Shape;1277;p28"/>
            <p:cNvGrpSpPr/>
            <p:nvPr/>
          </p:nvGrpSpPr>
          <p:grpSpPr>
            <a:xfrm>
              <a:off x="35" y="39837"/>
              <a:ext cx="9143656" cy="2986565"/>
              <a:chOff x="4238225" y="2189550"/>
              <a:chExt cx="1946950" cy="758050"/>
            </a:xfrm>
          </p:grpSpPr>
          <p:sp>
            <p:nvSpPr>
              <p:cNvPr id="1278" name="Google Shape;1278;p28"/>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8"/>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8"/>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8"/>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8"/>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8"/>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8"/>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8"/>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8"/>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8"/>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28"/>
            <p:cNvGrpSpPr/>
            <p:nvPr/>
          </p:nvGrpSpPr>
          <p:grpSpPr>
            <a:xfrm>
              <a:off x="59" y="4604001"/>
              <a:ext cx="9144045" cy="2465736"/>
              <a:chOff x="59" y="3981701"/>
              <a:chExt cx="9144045" cy="2465736"/>
            </a:xfrm>
          </p:grpSpPr>
          <p:grpSp>
            <p:nvGrpSpPr>
              <p:cNvPr id="1289" name="Google Shape;1289;p28"/>
              <p:cNvGrpSpPr/>
              <p:nvPr/>
            </p:nvGrpSpPr>
            <p:grpSpPr>
              <a:xfrm>
                <a:off x="59" y="3981722"/>
                <a:ext cx="9144045" cy="2465715"/>
                <a:chOff x="3745588" y="4424425"/>
                <a:chExt cx="1946950" cy="525000"/>
              </a:xfrm>
            </p:grpSpPr>
            <p:sp>
              <p:nvSpPr>
                <p:cNvPr id="1290" name="Google Shape;1290;p28"/>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8"/>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8"/>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28"/>
              <p:cNvGrpSpPr/>
              <p:nvPr/>
            </p:nvGrpSpPr>
            <p:grpSpPr>
              <a:xfrm>
                <a:off x="86" y="3981701"/>
                <a:ext cx="8049268" cy="2199887"/>
                <a:chOff x="2398875" y="3540525"/>
                <a:chExt cx="1713850" cy="468400"/>
              </a:xfrm>
            </p:grpSpPr>
            <p:sp>
              <p:nvSpPr>
                <p:cNvPr id="1294" name="Google Shape;1294;p28"/>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5" name="Google Shape;1295;p28"/>
                <p:cNvGrpSpPr/>
                <p:nvPr/>
              </p:nvGrpSpPr>
              <p:grpSpPr>
                <a:xfrm>
                  <a:off x="2398913" y="3540525"/>
                  <a:ext cx="1664900" cy="456900"/>
                  <a:chOff x="2165513" y="3282075"/>
                  <a:chExt cx="1664900" cy="456900"/>
                </a:xfrm>
              </p:grpSpPr>
              <p:sp>
                <p:nvSpPr>
                  <p:cNvPr id="1296" name="Google Shape;1296;p28"/>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7" name="Google Shape;1297;p28"/>
                  <p:cNvGrpSpPr/>
                  <p:nvPr/>
                </p:nvGrpSpPr>
                <p:grpSpPr>
                  <a:xfrm>
                    <a:off x="2165513" y="3282075"/>
                    <a:ext cx="1661200" cy="382450"/>
                    <a:chOff x="2165513" y="3282075"/>
                    <a:chExt cx="1661200" cy="382450"/>
                  </a:xfrm>
                </p:grpSpPr>
                <p:sp>
                  <p:nvSpPr>
                    <p:cNvPr id="1298" name="Google Shape;1298;p28"/>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8"/>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8"/>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8"/>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8"/>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8"/>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8"/>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8"/>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8"/>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8"/>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8"/>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8"/>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8"/>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8"/>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8"/>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8"/>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314" name="Google Shape;1314;p28"/>
            <p:cNvGrpSpPr/>
            <p:nvPr/>
          </p:nvGrpSpPr>
          <p:grpSpPr>
            <a:xfrm>
              <a:off x="-267259" y="4369428"/>
              <a:ext cx="1426741" cy="1526493"/>
              <a:chOff x="5463950" y="583875"/>
              <a:chExt cx="419075" cy="448375"/>
            </a:xfrm>
          </p:grpSpPr>
          <p:sp>
            <p:nvSpPr>
              <p:cNvPr id="1315" name="Google Shape;1315;p28"/>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8"/>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8"/>
            <p:cNvGrpSpPr/>
            <p:nvPr/>
          </p:nvGrpSpPr>
          <p:grpSpPr>
            <a:xfrm>
              <a:off x="5724050" y="98527"/>
              <a:ext cx="2123960" cy="440984"/>
              <a:chOff x="326775" y="-1360760"/>
              <a:chExt cx="2123960" cy="440984"/>
            </a:xfrm>
          </p:grpSpPr>
          <p:sp>
            <p:nvSpPr>
              <p:cNvPr id="1318" name="Google Shape;1318;p28"/>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19" name="Google Shape;1319;p28"/>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1320" name="Google Shape;1320;p28"/>
            <p:cNvGrpSpPr/>
            <p:nvPr/>
          </p:nvGrpSpPr>
          <p:grpSpPr>
            <a:xfrm flipH="1">
              <a:off x="8038541" y="4369428"/>
              <a:ext cx="1426741" cy="1526493"/>
              <a:chOff x="5463950" y="583875"/>
              <a:chExt cx="419075" cy="448375"/>
            </a:xfrm>
          </p:grpSpPr>
          <p:sp>
            <p:nvSpPr>
              <p:cNvPr id="1321" name="Google Shape;1321;p28"/>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8"/>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28"/>
            <p:cNvGrpSpPr/>
            <p:nvPr/>
          </p:nvGrpSpPr>
          <p:grpSpPr>
            <a:xfrm>
              <a:off x="450800" y="98527"/>
              <a:ext cx="2123960" cy="440984"/>
              <a:chOff x="326775" y="-1360760"/>
              <a:chExt cx="2123960" cy="440984"/>
            </a:xfrm>
          </p:grpSpPr>
          <p:sp>
            <p:nvSpPr>
              <p:cNvPr id="1324" name="Google Shape;1324;p28"/>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25" name="Google Shape;1325;p28"/>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gradFill>
          <a:gsLst>
            <a:gs pos="0">
              <a:schemeClr val="lt2"/>
            </a:gs>
            <a:gs pos="100000">
              <a:schemeClr val="accent2"/>
            </a:gs>
          </a:gsLst>
          <a:lin ang="5400700" scaled="0"/>
        </a:gradFill>
      </p:bgPr>
    </p:bg>
    <p:spTree>
      <p:nvGrpSpPr>
        <p:cNvPr id="1326" name="Shape 1326"/>
        <p:cNvGrpSpPr/>
        <p:nvPr/>
      </p:nvGrpSpPr>
      <p:grpSpPr>
        <a:xfrm>
          <a:off x="0" y="0"/>
          <a:ext cx="0" cy="0"/>
          <a:chOff x="0" y="0"/>
          <a:chExt cx="0" cy="0"/>
        </a:xfrm>
      </p:grpSpPr>
      <p:grpSp>
        <p:nvGrpSpPr>
          <p:cNvPr id="1327" name="Google Shape;1327;p29"/>
          <p:cNvGrpSpPr/>
          <p:nvPr/>
        </p:nvGrpSpPr>
        <p:grpSpPr>
          <a:xfrm>
            <a:off x="-399764" y="-850554"/>
            <a:ext cx="12819733" cy="7920291"/>
            <a:chOff x="-399764" y="-850554"/>
            <a:chExt cx="12819733" cy="7920291"/>
          </a:xfrm>
        </p:grpSpPr>
        <p:grpSp>
          <p:nvGrpSpPr>
            <p:cNvPr id="1328" name="Google Shape;1328;p29"/>
            <p:cNvGrpSpPr/>
            <p:nvPr/>
          </p:nvGrpSpPr>
          <p:grpSpPr>
            <a:xfrm>
              <a:off x="35" y="39837"/>
              <a:ext cx="9143656" cy="2986565"/>
              <a:chOff x="4238225" y="2189550"/>
              <a:chExt cx="1946950" cy="758050"/>
            </a:xfrm>
          </p:grpSpPr>
          <p:sp>
            <p:nvSpPr>
              <p:cNvPr id="1329" name="Google Shape;1329;p29"/>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9"/>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9"/>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9"/>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9"/>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9"/>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9"/>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9"/>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9"/>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9"/>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9" name="Google Shape;1339;p29"/>
            <p:cNvGrpSpPr/>
            <p:nvPr/>
          </p:nvGrpSpPr>
          <p:grpSpPr>
            <a:xfrm>
              <a:off x="59" y="4604001"/>
              <a:ext cx="9144045" cy="2465736"/>
              <a:chOff x="59" y="3981701"/>
              <a:chExt cx="9144045" cy="2465736"/>
            </a:xfrm>
          </p:grpSpPr>
          <p:grpSp>
            <p:nvGrpSpPr>
              <p:cNvPr id="1340" name="Google Shape;1340;p29"/>
              <p:cNvGrpSpPr/>
              <p:nvPr/>
            </p:nvGrpSpPr>
            <p:grpSpPr>
              <a:xfrm>
                <a:off x="59" y="3981722"/>
                <a:ext cx="9144045" cy="2465715"/>
                <a:chOff x="3745588" y="4424425"/>
                <a:chExt cx="1946950" cy="525000"/>
              </a:xfrm>
            </p:grpSpPr>
            <p:sp>
              <p:nvSpPr>
                <p:cNvPr id="1341" name="Google Shape;1341;p29"/>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9"/>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9"/>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4" name="Google Shape;1344;p29"/>
              <p:cNvGrpSpPr/>
              <p:nvPr/>
            </p:nvGrpSpPr>
            <p:grpSpPr>
              <a:xfrm>
                <a:off x="86" y="3981701"/>
                <a:ext cx="8049268" cy="2199887"/>
                <a:chOff x="2398875" y="3540525"/>
                <a:chExt cx="1713850" cy="468400"/>
              </a:xfrm>
            </p:grpSpPr>
            <p:sp>
              <p:nvSpPr>
                <p:cNvPr id="1345" name="Google Shape;1345;p29"/>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6" name="Google Shape;1346;p29"/>
                <p:cNvGrpSpPr/>
                <p:nvPr/>
              </p:nvGrpSpPr>
              <p:grpSpPr>
                <a:xfrm>
                  <a:off x="2398913" y="3540525"/>
                  <a:ext cx="1664900" cy="456900"/>
                  <a:chOff x="2165513" y="3282075"/>
                  <a:chExt cx="1664900" cy="456900"/>
                </a:xfrm>
              </p:grpSpPr>
              <p:sp>
                <p:nvSpPr>
                  <p:cNvPr id="1347" name="Google Shape;1347;p29"/>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8" name="Google Shape;1348;p29"/>
                  <p:cNvGrpSpPr/>
                  <p:nvPr/>
                </p:nvGrpSpPr>
                <p:grpSpPr>
                  <a:xfrm>
                    <a:off x="2165513" y="3282075"/>
                    <a:ext cx="1661200" cy="382450"/>
                    <a:chOff x="2165513" y="3282075"/>
                    <a:chExt cx="1661200" cy="382450"/>
                  </a:xfrm>
                </p:grpSpPr>
                <p:sp>
                  <p:nvSpPr>
                    <p:cNvPr id="1349" name="Google Shape;1349;p29"/>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9"/>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9"/>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9"/>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9"/>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9"/>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9"/>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9"/>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9"/>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9"/>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9"/>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9"/>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9"/>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9"/>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9"/>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9"/>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365" name="Google Shape;1365;p29"/>
            <p:cNvGrpSpPr/>
            <p:nvPr/>
          </p:nvGrpSpPr>
          <p:grpSpPr>
            <a:xfrm rot="-1060975">
              <a:off x="8738800" y="-555775"/>
              <a:ext cx="2855589" cy="5880126"/>
              <a:chOff x="1180075" y="764650"/>
              <a:chExt cx="859475" cy="1769800"/>
            </a:xfrm>
          </p:grpSpPr>
          <p:sp>
            <p:nvSpPr>
              <p:cNvPr id="1366" name="Google Shape;1366;p29"/>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9"/>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9"/>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9"/>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9"/>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9"/>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9"/>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9"/>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9"/>
            <p:cNvGrpSpPr/>
            <p:nvPr/>
          </p:nvGrpSpPr>
          <p:grpSpPr>
            <a:xfrm rot="3509636">
              <a:off x="-256548" y="4346403"/>
              <a:ext cx="1052954" cy="827911"/>
              <a:chOff x="2854175" y="2630125"/>
              <a:chExt cx="309275" cy="243175"/>
            </a:xfrm>
          </p:grpSpPr>
          <p:sp>
            <p:nvSpPr>
              <p:cNvPr id="1375" name="Google Shape;1375;p29"/>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9"/>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9"/>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9"/>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9"/>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9"/>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9"/>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9"/>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9"/>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9"/>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29"/>
            <p:cNvGrpSpPr/>
            <p:nvPr/>
          </p:nvGrpSpPr>
          <p:grpSpPr>
            <a:xfrm rot="-8539014">
              <a:off x="-256537" y="-262551"/>
              <a:ext cx="1052952" cy="827909"/>
              <a:chOff x="2854175" y="2630125"/>
              <a:chExt cx="309275" cy="243175"/>
            </a:xfrm>
          </p:grpSpPr>
          <p:sp>
            <p:nvSpPr>
              <p:cNvPr id="1386" name="Google Shape;1386;p29"/>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9"/>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9"/>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9"/>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9"/>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9"/>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9"/>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9"/>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9"/>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9"/>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grpSp>
        <p:nvGrpSpPr>
          <p:cNvPr id="90" name="Google Shape;90;p4"/>
          <p:cNvGrpSpPr/>
          <p:nvPr/>
        </p:nvGrpSpPr>
        <p:grpSpPr>
          <a:xfrm>
            <a:off x="-195547" y="39837"/>
            <a:ext cx="9339651" cy="7029900"/>
            <a:chOff x="-195547" y="39837"/>
            <a:chExt cx="9339651" cy="7029900"/>
          </a:xfrm>
        </p:grpSpPr>
        <p:grpSp>
          <p:nvGrpSpPr>
            <p:cNvPr id="91" name="Google Shape;91;p4"/>
            <p:cNvGrpSpPr/>
            <p:nvPr/>
          </p:nvGrpSpPr>
          <p:grpSpPr>
            <a:xfrm>
              <a:off x="35" y="39837"/>
              <a:ext cx="9143656" cy="2986565"/>
              <a:chOff x="4238225" y="2189550"/>
              <a:chExt cx="1946950" cy="758050"/>
            </a:xfrm>
          </p:grpSpPr>
          <p:sp>
            <p:nvSpPr>
              <p:cNvPr id="92" name="Google Shape;92;p4"/>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4"/>
            <p:cNvGrpSpPr/>
            <p:nvPr/>
          </p:nvGrpSpPr>
          <p:grpSpPr>
            <a:xfrm>
              <a:off x="59" y="4604001"/>
              <a:ext cx="9144045" cy="2465736"/>
              <a:chOff x="59" y="3981701"/>
              <a:chExt cx="9144045" cy="2465736"/>
            </a:xfrm>
          </p:grpSpPr>
          <p:grpSp>
            <p:nvGrpSpPr>
              <p:cNvPr id="103" name="Google Shape;103;p4"/>
              <p:cNvGrpSpPr/>
              <p:nvPr/>
            </p:nvGrpSpPr>
            <p:grpSpPr>
              <a:xfrm>
                <a:off x="59" y="3981722"/>
                <a:ext cx="9144045" cy="2465715"/>
                <a:chOff x="3745588" y="4424425"/>
                <a:chExt cx="1946950" cy="525000"/>
              </a:xfrm>
            </p:grpSpPr>
            <p:sp>
              <p:nvSpPr>
                <p:cNvPr id="104" name="Google Shape;104;p4"/>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4"/>
              <p:cNvGrpSpPr/>
              <p:nvPr/>
            </p:nvGrpSpPr>
            <p:grpSpPr>
              <a:xfrm>
                <a:off x="86" y="3981701"/>
                <a:ext cx="8049268" cy="2199887"/>
                <a:chOff x="2398875" y="3540525"/>
                <a:chExt cx="1713850" cy="468400"/>
              </a:xfrm>
            </p:grpSpPr>
            <p:sp>
              <p:nvSpPr>
                <p:cNvPr id="108" name="Google Shape;108;p4"/>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p4"/>
                <p:cNvGrpSpPr/>
                <p:nvPr/>
              </p:nvGrpSpPr>
              <p:grpSpPr>
                <a:xfrm>
                  <a:off x="2398913" y="3540525"/>
                  <a:ext cx="1664900" cy="456900"/>
                  <a:chOff x="2165513" y="3282075"/>
                  <a:chExt cx="1664900" cy="456900"/>
                </a:xfrm>
              </p:grpSpPr>
              <p:sp>
                <p:nvSpPr>
                  <p:cNvPr id="110" name="Google Shape;110;p4"/>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4"/>
                  <p:cNvGrpSpPr/>
                  <p:nvPr/>
                </p:nvGrpSpPr>
                <p:grpSpPr>
                  <a:xfrm>
                    <a:off x="2165513" y="3282075"/>
                    <a:ext cx="1661200" cy="382450"/>
                    <a:chOff x="2165513" y="3282075"/>
                    <a:chExt cx="1661200" cy="382450"/>
                  </a:xfrm>
                </p:grpSpPr>
                <p:sp>
                  <p:nvSpPr>
                    <p:cNvPr id="112" name="Google Shape;112;p4"/>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28" name="Google Shape;128;p4"/>
            <p:cNvGrpSpPr/>
            <p:nvPr/>
          </p:nvGrpSpPr>
          <p:grpSpPr>
            <a:xfrm>
              <a:off x="4095753" y="281325"/>
              <a:ext cx="761621" cy="163712"/>
              <a:chOff x="3450253" y="-1909925"/>
              <a:chExt cx="761621" cy="163712"/>
            </a:xfrm>
          </p:grpSpPr>
          <p:sp>
            <p:nvSpPr>
              <p:cNvPr id="129" name="Google Shape;129;p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4"/>
            <p:cNvGrpSpPr/>
            <p:nvPr/>
          </p:nvGrpSpPr>
          <p:grpSpPr>
            <a:xfrm>
              <a:off x="-195547" y="2626488"/>
              <a:ext cx="761621" cy="163712"/>
              <a:chOff x="3450253" y="-1909925"/>
              <a:chExt cx="761621" cy="163712"/>
            </a:xfrm>
          </p:grpSpPr>
          <p:sp>
            <p:nvSpPr>
              <p:cNvPr id="132" name="Google Shape;132;p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4" name="Google Shape;134;p4"/>
          <p:cNvSpPr txBox="1"/>
          <p:nvPr>
            <p:ph idx="1" type="body"/>
          </p:nvPr>
        </p:nvSpPr>
        <p:spPr>
          <a:xfrm>
            <a:off x="720000" y="1215750"/>
            <a:ext cx="7704000" cy="2219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Lexend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135" name="Google Shape;135;p4"/>
          <p:cNvSpPr txBox="1"/>
          <p:nvPr>
            <p:ph type="title"/>
          </p:nvPr>
        </p:nvSpPr>
        <p:spPr>
          <a:xfrm>
            <a:off x="720000" y="445025"/>
            <a:ext cx="7704000" cy="572700"/>
          </a:xfrm>
          <a:prstGeom prst="rect">
            <a:avLst/>
          </a:prstGeom>
          <a:effectLst>
            <a:outerShdw rotWithShape="0" algn="bl" dir="3000000" dist="38100">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5"/>
          <p:cNvGrpSpPr/>
          <p:nvPr/>
        </p:nvGrpSpPr>
        <p:grpSpPr>
          <a:xfrm>
            <a:off x="35" y="39837"/>
            <a:ext cx="9143656" cy="2986565"/>
            <a:chOff x="4238225" y="2189550"/>
            <a:chExt cx="1946950" cy="758050"/>
          </a:xfrm>
        </p:grpSpPr>
        <p:sp>
          <p:nvSpPr>
            <p:cNvPr id="138" name="Google Shape;138;p5"/>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5"/>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 name="Google Shape;149;p5"/>
          <p:cNvSpPr txBox="1"/>
          <p:nvPr>
            <p:ph idx="1" type="subTitle"/>
          </p:nvPr>
        </p:nvSpPr>
        <p:spPr>
          <a:xfrm>
            <a:off x="5055280" y="375491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0" name="Google Shape;150;p5"/>
          <p:cNvSpPr txBox="1"/>
          <p:nvPr>
            <p:ph idx="2" type="subTitle"/>
          </p:nvPr>
        </p:nvSpPr>
        <p:spPr>
          <a:xfrm>
            <a:off x="1583188" y="375491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1" name="Google Shape;151;p5"/>
          <p:cNvSpPr txBox="1"/>
          <p:nvPr>
            <p:ph idx="3" type="subTitle"/>
          </p:nvPr>
        </p:nvSpPr>
        <p:spPr>
          <a:xfrm>
            <a:off x="5055280" y="3453125"/>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2" name="Google Shape;152;p5"/>
          <p:cNvSpPr txBox="1"/>
          <p:nvPr>
            <p:ph idx="4" type="subTitle"/>
          </p:nvPr>
        </p:nvSpPr>
        <p:spPr>
          <a:xfrm>
            <a:off x="1583188" y="3453125"/>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exend SemiBold"/>
                <a:ea typeface="Lexend SemiBold"/>
                <a:cs typeface="Lexend SemiBold"/>
                <a:sym typeface="Lexend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chemeClr val="lt2"/>
            </a:gs>
            <a:gs pos="100000">
              <a:schemeClr val="accent2"/>
            </a:gs>
          </a:gsLst>
          <a:lin ang="5400012" scaled="0"/>
        </a:gradFill>
      </p:bgPr>
    </p:bg>
    <p:spTree>
      <p:nvGrpSpPr>
        <p:cNvPr id="153" name="Shape 153"/>
        <p:cNvGrpSpPr/>
        <p:nvPr/>
      </p:nvGrpSpPr>
      <p:grpSpPr>
        <a:xfrm>
          <a:off x="0" y="0"/>
          <a:ext cx="0" cy="0"/>
          <a:chOff x="0" y="0"/>
          <a:chExt cx="0" cy="0"/>
        </a:xfrm>
      </p:grpSpPr>
      <p:grpSp>
        <p:nvGrpSpPr>
          <p:cNvPr id="154" name="Google Shape;154;p6"/>
          <p:cNvGrpSpPr/>
          <p:nvPr/>
        </p:nvGrpSpPr>
        <p:grpSpPr>
          <a:xfrm>
            <a:off x="-1685330" y="-1129085"/>
            <a:ext cx="11596759" cy="8198822"/>
            <a:chOff x="-1685330" y="-1129085"/>
            <a:chExt cx="11596759" cy="8198822"/>
          </a:xfrm>
        </p:grpSpPr>
        <p:grpSp>
          <p:nvGrpSpPr>
            <p:cNvPr id="155" name="Google Shape;155;p6"/>
            <p:cNvGrpSpPr/>
            <p:nvPr/>
          </p:nvGrpSpPr>
          <p:grpSpPr>
            <a:xfrm>
              <a:off x="35" y="39837"/>
              <a:ext cx="9143656" cy="2986565"/>
              <a:chOff x="4238225" y="2189550"/>
              <a:chExt cx="1946950" cy="758050"/>
            </a:xfrm>
          </p:grpSpPr>
          <p:sp>
            <p:nvSpPr>
              <p:cNvPr id="156" name="Google Shape;156;p6"/>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6"/>
            <p:cNvGrpSpPr/>
            <p:nvPr/>
          </p:nvGrpSpPr>
          <p:grpSpPr>
            <a:xfrm>
              <a:off x="59" y="4604001"/>
              <a:ext cx="9144045" cy="2465736"/>
              <a:chOff x="59" y="3981701"/>
              <a:chExt cx="9144045" cy="2465736"/>
            </a:xfrm>
          </p:grpSpPr>
          <p:grpSp>
            <p:nvGrpSpPr>
              <p:cNvPr id="167" name="Google Shape;167;p6"/>
              <p:cNvGrpSpPr/>
              <p:nvPr/>
            </p:nvGrpSpPr>
            <p:grpSpPr>
              <a:xfrm>
                <a:off x="59" y="3981722"/>
                <a:ext cx="9144045" cy="2465715"/>
                <a:chOff x="3745588" y="4424425"/>
                <a:chExt cx="1946950" cy="525000"/>
              </a:xfrm>
            </p:grpSpPr>
            <p:sp>
              <p:nvSpPr>
                <p:cNvPr id="168" name="Google Shape;168;p6"/>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6"/>
              <p:cNvGrpSpPr/>
              <p:nvPr/>
            </p:nvGrpSpPr>
            <p:grpSpPr>
              <a:xfrm>
                <a:off x="86" y="3981701"/>
                <a:ext cx="8049268" cy="2199887"/>
                <a:chOff x="2398875" y="3540525"/>
                <a:chExt cx="1713850" cy="468400"/>
              </a:xfrm>
            </p:grpSpPr>
            <p:sp>
              <p:nvSpPr>
                <p:cNvPr id="172" name="Google Shape;172;p6"/>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6"/>
                <p:cNvGrpSpPr/>
                <p:nvPr/>
              </p:nvGrpSpPr>
              <p:grpSpPr>
                <a:xfrm>
                  <a:off x="2398913" y="3540525"/>
                  <a:ext cx="1664900" cy="456900"/>
                  <a:chOff x="2165513" y="3282075"/>
                  <a:chExt cx="1664900" cy="456900"/>
                </a:xfrm>
              </p:grpSpPr>
              <p:sp>
                <p:nvSpPr>
                  <p:cNvPr id="174" name="Google Shape;174;p6"/>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6"/>
                  <p:cNvGrpSpPr/>
                  <p:nvPr/>
                </p:nvGrpSpPr>
                <p:grpSpPr>
                  <a:xfrm>
                    <a:off x="2165513" y="3282075"/>
                    <a:ext cx="1661200" cy="382450"/>
                    <a:chOff x="2165513" y="3282075"/>
                    <a:chExt cx="1661200" cy="382450"/>
                  </a:xfrm>
                </p:grpSpPr>
                <p:sp>
                  <p:nvSpPr>
                    <p:cNvPr id="176" name="Google Shape;176;p6"/>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92" name="Google Shape;192;p6"/>
            <p:cNvGrpSpPr/>
            <p:nvPr/>
          </p:nvGrpSpPr>
          <p:grpSpPr>
            <a:xfrm>
              <a:off x="5920878" y="235313"/>
              <a:ext cx="761621" cy="163712"/>
              <a:chOff x="3450253" y="-1909925"/>
              <a:chExt cx="761621" cy="163712"/>
            </a:xfrm>
          </p:grpSpPr>
          <p:sp>
            <p:nvSpPr>
              <p:cNvPr id="193" name="Google Shape;193;p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6"/>
            <p:cNvGrpSpPr/>
            <p:nvPr/>
          </p:nvGrpSpPr>
          <p:grpSpPr>
            <a:xfrm>
              <a:off x="8607953" y="2205438"/>
              <a:ext cx="761621" cy="163712"/>
              <a:chOff x="3450253" y="-1909925"/>
              <a:chExt cx="761621" cy="163712"/>
            </a:xfrm>
          </p:grpSpPr>
          <p:sp>
            <p:nvSpPr>
              <p:cNvPr id="196" name="Google Shape;196;p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a:off x="-1685330" y="-1129085"/>
              <a:ext cx="11596759" cy="6272573"/>
              <a:chOff x="-1685330" y="-1129085"/>
              <a:chExt cx="11596759" cy="6272573"/>
            </a:xfrm>
          </p:grpSpPr>
          <p:grpSp>
            <p:nvGrpSpPr>
              <p:cNvPr id="199" name="Google Shape;199;p6"/>
              <p:cNvGrpSpPr/>
              <p:nvPr/>
            </p:nvGrpSpPr>
            <p:grpSpPr>
              <a:xfrm rot="-573285">
                <a:off x="-1217115" y="-932871"/>
                <a:ext cx="2855598" cy="5880145"/>
                <a:chOff x="1180075" y="764650"/>
                <a:chExt cx="859475" cy="1769800"/>
              </a:xfrm>
            </p:grpSpPr>
            <p:sp>
              <p:nvSpPr>
                <p:cNvPr id="200" name="Google Shape;200;p6"/>
                <p:cNvSpPr/>
                <p:nvPr/>
              </p:nvSpPr>
              <p:spPr>
                <a:xfrm>
                  <a:off x="1626834" y="1073443"/>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1620767" y="1041586"/>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6"/>
              <p:cNvGrpSpPr/>
              <p:nvPr/>
            </p:nvGrpSpPr>
            <p:grpSpPr>
              <a:xfrm rot="9900016">
                <a:off x="8307328" y="-767481"/>
                <a:ext cx="1426752" cy="1558302"/>
                <a:chOff x="1962475" y="2674950"/>
                <a:chExt cx="354925" cy="387650"/>
              </a:xfrm>
            </p:grpSpPr>
            <p:sp>
              <p:nvSpPr>
                <p:cNvPr id="209" name="Google Shape;209;p6"/>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11" name="Google Shape;211;p6"/>
          <p:cNvSpPr txBox="1"/>
          <p:nvPr>
            <p:ph type="title"/>
          </p:nvPr>
        </p:nvSpPr>
        <p:spPr>
          <a:xfrm>
            <a:off x="720000" y="445025"/>
            <a:ext cx="7704000" cy="572700"/>
          </a:xfrm>
          <a:prstGeom prst="rect">
            <a:avLst/>
          </a:prstGeom>
          <a:effectLst>
            <a:outerShdw rotWithShape="0" algn="bl" dir="3000000" dist="28575">
              <a:schemeClr val="lt1">
                <a:alpha val="50000"/>
              </a:schemeClr>
            </a:outerShdw>
          </a:effectLst>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2" name="Shape 212"/>
        <p:cNvGrpSpPr/>
        <p:nvPr/>
      </p:nvGrpSpPr>
      <p:grpSpPr>
        <a:xfrm>
          <a:off x="0" y="0"/>
          <a:ext cx="0" cy="0"/>
          <a:chOff x="0" y="0"/>
          <a:chExt cx="0" cy="0"/>
        </a:xfrm>
      </p:grpSpPr>
      <p:grpSp>
        <p:nvGrpSpPr>
          <p:cNvPr id="213" name="Google Shape;213;p7"/>
          <p:cNvGrpSpPr/>
          <p:nvPr/>
        </p:nvGrpSpPr>
        <p:grpSpPr>
          <a:xfrm>
            <a:off x="35" y="39837"/>
            <a:ext cx="9143656" cy="2986565"/>
            <a:chOff x="4238225" y="2189550"/>
            <a:chExt cx="1946950" cy="758050"/>
          </a:xfrm>
        </p:grpSpPr>
        <p:sp>
          <p:nvSpPr>
            <p:cNvPr id="214" name="Google Shape;214;p7"/>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7"/>
          <p:cNvSpPr txBox="1"/>
          <p:nvPr>
            <p:ph type="title"/>
          </p:nvPr>
        </p:nvSpPr>
        <p:spPr>
          <a:xfrm>
            <a:off x="4412575" y="1084288"/>
            <a:ext cx="4018200" cy="1132200"/>
          </a:xfrm>
          <a:prstGeom prst="rect">
            <a:avLst/>
          </a:prstGeom>
          <a:effectLst>
            <a:outerShdw rotWithShape="0" algn="bl" dir="3000000" dist="28575">
              <a:schemeClr val="lt1">
                <a:alpha val="50000"/>
              </a:schemeClr>
            </a:outerShdw>
          </a:effectLst>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7"/>
          <p:cNvSpPr txBox="1"/>
          <p:nvPr>
            <p:ph idx="1" type="subTitle"/>
          </p:nvPr>
        </p:nvSpPr>
        <p:spPr>
          <a:xfrm>
            <a:off x="4412575" y="2192313"/>
            <a:ext cx="4018200" cy="194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Lexend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226" name="Google Shape;226;p7"/>
          <p:cNvSpPr/>
          <p:nvPr>
            <p:ph idx="2" type="pic"/>
          </p:nvPr>
        </p:nvSpPr>
        <p:spPr>
          <a:xfrm>
            <a:off x="719450" y="539500"/>
            <a:ext cx="3308100" cy="4003200"/>
          </a:xfrm>
          <a:prstGeom prst="rect">
            <a:avLst/>
          </a:prstGeom>
          <a:noFill/>
          <a:ln>
            <a:noFill/>
          </a:ln>
          <a:effectLst>
            <a:outerShdw rotWithShape="0" algn="bl" dir="3000000" dist="47625">
              <a:schemeClr val="lt1">
                <a:alpha val="50000"/>
              </a:schemeClr>
            </a:outerShdw>
          </a:effectLst>
        </p:spPr>
      </p:sp>
      <p:grpSp>
        <p:nvGrpSpPr>
          <p:cNvPr id="227" name="Google Shape;227;p7"/>
          <p:cNvGrpSpPr/>
          <p:nvPr/>
        </p:nvGrpSpPr>
        <p:grpSpPr>
          <a:xfrm>
            <a:off x="59" y="4604001"/>
            <a:ext cx="9144045" cy="2465736"/>
            <a:chOff x="59" y="3981701"/>
            <a:chExt cx="9144045" cy="2465736"/>
          </a:xfrm>
        </p:grpSpPr>
        <p:grpSp>
          <p:nvGrpSpPr>
            <p:cNvPr id="228" name="Google Shape;228;p7"/>
            <p:cNvGrpSpPr/>
            <p:nvPr/>
          </p:nvGrpSpPr>
          <p:grpSpPr>
            <a:xfrm>
              <a:off x="59" y="3981722"/>
              <a:ext cx="9144045" cy="2465715"/>
              <a:chOff x="3745588" y="4424425"/>
              <a:chExt cx="1946950" cy="525000"/>
            </a:xfrm>
          </p:grpSpPr>
          <p:sp>
            <p:nvSpPr>
              <p:cNvPr id="229" name="Google Shape;229;p7"/>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7"/>
            <p:cNvGrpSpPr/>
            <p:nvPr/>
          </p:nvGrpSpPr>
          <p:grpSpPr>
            <a:xfrm>
              <a:off x="86" y="3981701"/>
              <a:ext cx="8049268" cy="2199887"/>
              <a:chOff x="2398875" y="3540525"/>
              <a:chExt cx="1713850" cy="468400"/>
            </a:xfrm>
          </p:grpSpPr>
          <p:sp>
            <p:nvSpPr>
              <p:cNvPr id="233" name="Google Shape;233;p7"/>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7"/>
              <p:cNvGrpSpPr/>
              <p:nvPr/>
            </p:nvGrpSpPr>
            <p:grpSpPr>
              <a:xfrm>
                <a:off x="2398913" y="3540525"/>
                <a:ext cx="1664900" cy="456900"/>
                <a:chOff x="2165513" y="3282075"/>
                <a:chExt cx="1664900" cy="456900"/>
              </a:xfrm>
            </p:grpSpPr>
            <p:sp>
              <p:nvSpPr>
                <p:cNvPr id="235" name="Google Shape;235;p7"/>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7"/>
                <p:cNvGrpSpPr/>
                <p:nvPr/>
              </p:nvGrpSpPr>
              <p:grpSpPr>
                <a:xfrm>
                  <a:off x="2165513" y="3282075"/>
                  <a:ext cx="1661200" cy="382450"/>
                  <a:chOff x="2165513" y="3282075"/>
                  <a:chExt cx="1661200" cy="382450"/>
                </a:xfrm>
              </p:grpSpPr>
              <p:sp>
                <p:nvSpPr>
                  <p:cNvPr id="237" name="Google Shape;237;p7"/>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3" name="Shape 253"/>
        <p:cNvGrpSpPr/>
        <p:nvPr/>
      </p:nvGrpSpPr>
      <p:grpSpPr>
        <a:xfrm>
          <a:off x="0" y="0"/>
          <a:ext cx="0" cy="0"/>
          <a:chOff x="0" y="0"/>
          <a:chExt cx="0" cy="0"/>
        </a:xfrm>
      </p:grpSpPr>
      <p:sp>
        <p:nvSpPr>
          <p:cNvPr id="254" name="Google Shape;254;p8"/>
          <p:cNvSpPr txBox="1"/>
          <p:nvPr>
            <p:ph type="title"/>
          </p:nvPr>
        </p:nvSpPr>
        <p:spPr>
          <a:xfrm>
            <a:off x="713225" y="875613"/>
            <a:ext cx="4783200" cy="2276400"/>
          </a:xfrm>
          <a:prstGeom prst="rect">
            <a:avLst/>
          </a:prstGeom>
          <a:effectLst>
            <a:outerShdw rotWithShape="0" algn="bl" dir="3000000" dist="47625">
              <a:schemeClr val="lt1">
                <a:alpha val="50000"/>
              </a:schemeClr>
            </a:outerShdw>
          </a:effectLst>
        </p:spPr>
        <p:txBody>
          <a:bodyPr anchorCtr="0" anchor="t" bIns="91425" lIns="91425" spcFirstLastPara="1" rIns="91425" wrap="square" tIns="91425">
            <a:noAutofit/>
          </a:bodyPr>
          <a:lstStyle>
            <a:lvl1pPr lvl="0">
              <a:lnSpc>
                <a:spcPct val="9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55" name="Google Shape;255;p8"/>
          <p:cNvGrpSpPr/>
          <p:nvPr/>
        </p:nvGrpSpPr>
        <p:grpSpPr>
          <a:xfrm>
            <a:off x="35" y="39837"/>
            <a:ext cx="9143656" cy="2986565"/>
            <a:chOff x="4238225" y="2189550"/>
            <a:chExt cx="1946950" cy="758050"/>
          </a:xfrm>
        </p:grpSpPr>
        <p:sp>
          <p:nvSpPr>
            <p:cNvPr id="256" name="Google Shape;256;p8"/>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8"/>
          <p:cNvGrpSpPr/>
          <p:nvPr/>
        </p:nvGrpSpPr>
        <p:grpSpPr>
          <a:xfrm>
            <a:off x="-89263" y="3936376"/>
            <a:ext cx="9233367" cy="3133361"/>
            <a:chOff x="-89263" y="3936376"/>
            <a:chExt cx="9233367" cy="3133361"/>
          </a:xfrm>
        </p:grpSpPr>
        <p:grpSp>
          <p:nvGrpSpPr>
            <p:cNvPr id="267" name="Google Shape;267;p8"/>
            <p:cNvGrpSpPr/>
            <p:nvPr/>
          </p:nvGrpSpPr>
          <p:grpSpPr>
            <a:xfrm>
              <a:off x="59" y="4604001"/>
              <a:ext cx="9144045" cy="2465736"/>
              <a:chOff x="59" y="3981701"/>
              <a:chExt cx="9144045" cy="2465736"/>
            </a:xfrm>
          </p:grpSpPr>
          <p:grpSp>
            <p:nvGrpSpPr>
              <p:cNvPr id="268" name="Google Shape;268;p8"/>
              <p:cNvGrpSpPr/>
              <p:nvPr/>
            </p:nvGrpSpPr>
            <p:grpSpPr>
              <a:xfrm>
                <a:off x="59" y="3981722"/>
                <a:ext cx="9144045" cy="2465715"/>
                <a:chOff x="3745588" y="4424425"/>
                <a:chExt cx="1946950" cy="525000"/>
              </a:xfrm>
            </p:grpSpPr>
            <p:sp>
              <p:nvSpPr>
                <p:cNvPr id="269" name="Google Shape;269;p8"/>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a:off x="86" y="3981701"/>
                <a:ext cx="8049268" cy="2199887"/>
                <a:chOff x="2398875" y="3540525"/>
                <a:chExt cx="1713850" cy="468400"/>
              </a:xfrm>
            </p:grpSpPr>
            <p:sp>
              <p:nvSpPr>
                <p:cNvPr id="273" name="Google Shape;273;p8"/>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8"/>
                <p:cNvGrpSpPr/>
                <p:nvPr/>
              </p:nvGrpSpPr>
              <p:grpSpPr>
                <a:xfrm>
                  <a:off x="2398913" y="3540525"/>
                  <a:ext cx="1664900" cy="456900"/>
                  <a:chOff x="2165513" y="3282075"/>
                  <a:chExt cx="1664900" cy="456900"/>
                </a:xfrm>
              </p:grpSpPr>
              <p:sp>
                <p:nvSpPr>
                  <p:cNvPr id="275" name="Google Shape;275;p8"/>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8"/>
                  <p:cNvGrpSpPr/>
                  <p:nvPr/>
                </p:nvGrpSpPr>
                <p:grpSpPr>
                  <a:xfrm>
                    <a:off x="2165513" y="3282075"/>
                    <a:ext cx="1661200" cy="382450"/>
                    <a:chOff x="2165513" y="3282075"/>
                    <a:chExt cx="1661200" cy="382450"/>
                  </a:xfrm>
                </p:grpSpPr>
                <p:sp>
                  <p:nvSpPr>
                    <p:cNvPr id="277" name="Google Shape;277;p8"/>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93" name="Google Shape;293;p8"/>
            <p:cNvGrpSpPr/>
            <p:nvPr/>
          </p:nvGrpSpPr>
          <p:grpSpPr>
            <a:xfrm>
              <a:off x="-89263" y="3936376"/>
              <a:ext cx="1426765" cy="2240200"/>
              <a:chOff x="-3722261" y="-836217"/>
              <a:chExt cx="1098103" cy="1724159"/>
            </a:xfrm>
          </p:grpSpPr>
          <p:grpSp>
            <p:nvGrpSpPr>
              <p:cNvPr id="294" name="Google Shape;294;p8"/>
              <p:cNvGrpSpPr/>
              <p:nvPr/>
            </p:nvGrpSpPr>
            <p:grpSpPr>
              <a:xfrm>
                <a:off x="-3722261" y="-836217"/>
                <a:ext cx="516449" cy="1227582"/>
                <a:chOff x="1933250" y="2131550"/>
                <a:chExt cx="166925" cy="396775"/>
              </a:xfrm>
            </p:grpSpPr>
            <p:sp>
              <p:nvSpPr>
                <p:cNvPr id="295" name="Google Shape;295;p8"/>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8"/>
              <p:cNvGrpSpPr/>
              <p:nvPr/>
            </p:nvGrpSpPr>
            <p:grpSpPr>
              <a:xfrm>
                <a:off x="-3722260" y="-311409"/>
                <a:ext cx="1098102" cy="1199350"/>
                <a:chOff x="1962475" y="2674950"/>
                <a:chExt cx="354925" cy="387650"/>
              </a:xfrm>
            </p:grpSpPr>
            <p:sp>
              <p:nvSpPr>
                <p:cNvPr id="306" name="Google Shape;306;p8"/>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8"/>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8" name="Google Shape;308;p8"/>
            <p:cNvGrpSpPr/>
            <p:nvPr/>
          </p:nvGrpSpPr>
          <p:grpSpPr>
            <a:xfrm>
              <a:off x="7133177" y="4566325"/>
              <a:ext cx="1052927" cy="827889"/>
              <a:chOff x="2854175" y="2630125"/>
              <a:chExt cx="309275" cy="243175"/>
            </a:xfrm>
          </p:grpSpPr>
          <p:sp>
            <p:nvSpPr>
              <p:cNvPr id="309" name="Google Shape;309;p8"/>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chemeClr val="lt2"/>
            </a:gs>
            <a:gs pos="100000">
              <a:schemeClr val="accent2"/>
            </a:gs>
          </a:gsLst>
          <a:lin ang="5400012" scaled="0"/>
        </a:gradFill>
      </p:bgPr>
    </p:bg>
    <p:spTree>
      <p:nvGrpSpPr>
        <p:cNvPr id="319" name="Shape 319"/>
        <p:cNvGrpSpPr/>
        <p:nvPr/>
      </p:nvGrpSpPr>
      <p:grpSpPr>
        <a:xfrm>
          <a:off x="0" y="0"/>
          <a:ext cx="0" cy="0"/>
          <a:chOff x="0" y="0"/>
          <a:chExt cx="0" cy="0"/>
        </a:xfrm>
      </p:grpSpPr>
      <p:grpSp>
        <p:nvGrpSpPr>
          <p:cNvPr id="320" name="Google Shape;320;p9"/>
          <p:cNvGrpSpPr/>
          <p:nvPr/>
        </p:nvGrpSpPr>
        <p:grpSpPr>
          <a:xfrm>
            <a:off x="35" y="39837"/>
            <a:ext cx="9143656" cy="2986565"/>
            <a:chOff x="4238225" y="2189550"/>
            <a:chExt cx="1946950" cy="758050"/>
          </a:xfrm>
        </p:grpSpPr>
        <p:sp>
          <p:nvSpPr>
            <p:cNvPr id="321" name="Google Shape;321;p9"/>
            <p:cNvSpPr/>
            <p:nvPr/>
          </p:nvSpPr>
          <p:spPr>
            <a:xfrm>
              <a:off x="4238225" y="2266700"/>
              <a:ext cx="1946950" cy="102800"/>
            </a:xfrm>
            <a:custGeom>
              <a:rect b="b" l="l" r="r" t="t"/>
              <a:pathLst>
                <a:path extrusionOk="0" h="4112" w="77878">
                  <a:moveTo>
                    <a:pt x="1" y="0"/>
                  </a:moveTo>
                  <a:lnTo>
                    <a:pt x="1" y="4112"/>
                  </a:lnTo>
                  <a:lnTo>
                    <a:pt x="77877" y="1848"/>
                  </a:lnTo>
                  <a:lnTo>
                    <a:pt x="77877" y="752"/>
                  </a:ln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4238225" y="2372325"/>
              <a:ext cx="1946950" cy="84800"/>
            </a:xfrm>
            <a:custGeom>
              <a:rect b="b" l="l" r="r" t="t"/>
              <a:pathLst>
                <a:path extrusionOk="0" h="3392" w="77878">
                  <a:moveTo>
                    <a:pt x="77877" y="0"/>
                  </a:moveTo>
                  <a:lnTo>
                    <a:pt x="1" y="752"/>
                  </a:lnTo>
                  <a:lnTo>
                    <a:pt x="1" y="1127"/>
                  </a:lnTo>
                  <a:lnTo>
                    <a:pt x="77877" y="3391"/>
                  </a:lnTo>
                  <a:lnTo>
                    <a:pt x="77877"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a:off x="4258200" y="2477600"/>
              <a:ext cx="21500" cy="575"/>
            </a:xfrm>
            <a:custGeom>
              <a:rect b="b" l="l" r="r" t="t"/>
              <a:pathLst>
                <a:path extrusionOk="0" h="23" w="860">
                  <a:moveTo>
                    <a:pt x="1" y="0"/>
                  </a:moveTo>
                  <a:cubicBezTo>
                    <a:pt x="125" y="13"/>
                    <a:pt x="419" y="21"/>
                    <a:pt x="859" y="22"/>
                  </a:cubicBezTo>
                  <a:lnTo>
                    <a:pt x="1"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a:off x="4279675" y="2455025"/>
              <a:ext cx="1905500" cy="72950"/>
            </a:xfrm>
            <a:custGeom>
              <a:rect b="b" l="l" r="r" t="t"/>
              <a:pathLst>
                <a:path extrusionOk="0" h="2918" w="76220">
                  <a:moveTo>
                    <a:pt x="34875" y="1"/>
                  </a:moveTo>
                  <a:cubicBezTo>
                    <a:pt x="34875" y="1"/>
                    <a:pt x="6122" y="925"/>
                    <a:pt x="152" y="925"/>
                  </a:cubicBezTo>
                  <a:cubicBezTo>
                    <a:pt x="100" y="925"/>
                    <a:pt x="49" y="925"/>
                    <a:pt x="0" y="925"/>
                  </a:cubicBezTo>
                  <a:lnTo>
                    <a:pt x="0" y="925"/>
                  </a:lnTo>
                  <a:lnTo>
                    <a:pt x="76219" y="2918"/>
                  </a:lnTo>
                  <a:lnTo>
                    <a:pt x="76219" y="1564"/>
                  </a:lnTo>
                  <a:lnTo>
                    <a:pt x="34875"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4238225" y="2554500"/>
              <a:ext cx="1427625" cy="41375"/>
            </a:xfrm>
            <a:custGeom>
              <a:rect b="b" l="l" r="r" t="t"/>
              <a:pathLst>
                <a:path extrusionOk="0" h="1655" w="57105">
                  <a:moveTo>
                    <a:pt x="1" y="0"/>
                  </a:moveTo>
                  <a:lnTo>
                    <a:pt x="1" y="1655"/>
                  </a:lnTo>
                  <a:lnTo>
                    <a:pt x="5710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p:nvPr/>
          </p:nvSpPr>
          <p:spPr>
            <a:xfrm>
              <a:off x="4238225" y="2593875"/>
              <a:ext cx="1946950" cy="110275"/>
            </a:xfrm>
            <a:custGeom>
              <a:rect b="b" l="l" r="r" t="t"/>
              <a:pathLst>
                <a:path extrusionOk="0" h="4411" w="77878">
                  <a:moveTo>
                    <a:pt x="77877" y="1"/>
                  </a:moveTo>
                  <a:lnTo>
                    <a:pt x="1" y="1790"/>
                  </a:lnTo>
                  <a:lnTo>
                    <a:pt x="1" y="3161"/>
                  </a:lnTo>
                  <a:lnTo>
                    <a:pt x="77877" y="4411"/>
                  </a:lnTo>
                  <a:lnTo>
                    <a:pt x="77877"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9"/>
            <p:cNvSpPr/>
            <p:nvPr/>
          </p:nvSpPr>
          <p:spPr>
            <a:xfrm>
              <a:off x="4238225" y="2699750"/>
              <a:ext cx="1469275" cy="54250"/>
            </a:xfrm>
            <a:custGeom>
              <a:rect b="b" l="l" r="r" t="t"/>
              <a:pathLst>
                <a:path extrusionOk="0" h="2170" w="58771">
                  <a:moveTo>
                    <a:pt x="1" y="1"/>
                  </a:moveTo>
                  <a:lnTo>
                    <a:pt x="1" y="2170"/>
                  </a:lnTo>
                  <a:lnTo>
                    <a:pt x="58771" y="557"/>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p:nvPr/>
          </p:nvSpPr>
          <p:spPr>
            <a:xfrm>
              <a:off x="4709800" y="2189550"/>
              <a:ext cx="1475375" cy="38350"/>
            </a:xfrm>
            <a:custGeom>
              <a:rect b="b" l="l" r="r" t="t"/>
              <a:pathLst>
                <a:path extrusionOk="0" h="1534" w="59015">
                  <a:moveTo>
                    <a:pt x="59014" y="0"/>
                  </a:moveTo>
                  <a:lnTo>
                    <a:pt x="0" y="1534"/>
                  </a:lnTo>
                  <a:lnTo>
                    <a:pt x="59014" y="1244"/>
                  </a:lnTo>
                  <a:lnTo>
                    <a:pt x="59014" y="0"/>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a:off x="4785175" y="2760350"/>
              <a:ext cx="1400000" cy="56225"/>
            </a:xfrm>
            <a:custGeom>
              <a:rect b="b" l="l" r="r" t="t"/>
              <a:pathLst>
                <a:path extrusionOk="0" h="2249" w="56000">
                  <a:moveTo>
                    <a:pt x="1" y="1"/>
                  </a:moveTo>
                  <a:lnTo>
                    <a:pt x="55999" y="2249"/>
                  </a:lnTo>
                  <a:lnTo>
                    <a:pt x="55999"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4238225" y="2833075"/>
              <a:ext cx="1946950" cy="114525"/>
            </a:xfrm>
            <a:custGeom>
              <a:rect b="b" l="l" r="r" t="t"/>
              <a:pathLst>
                <a:path extrusionOk="0" h="4581" w="77878">
                  <a:moveTo>
                    <a:pt x="1" y="1"/>
                  </a:moveTo>
                  <a:lnTo>
                    <a:pt x="1" y="4580"/>
                  </a:lnTo>
                  <a:lnTo>
                    <a:pt x="77877" y="3137"/>
                  </a:lnTo>
                  <a:lnTo>
                    <a:pt x="77877" y="751"/>
                  </a:lnTo>
                  <a:lnTo>
                    <a:pt x="1" y="1"/>
                  </a:lnTo>
                  <a:close/>
                </a:path>
              </a:pathLst>
            </a:custGeom>
            <a:solidFill>
              <a:srgbClr val="FFD6B7">
                <a:alpha val="1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9"/>
          <p:cNvSpPr txBox="1"/>
          <p:nvPr>
            <p:ph type="title"/>
          </p:nvPr>
        </p:nvSpPr>
        <p:spPr>
          <a:xfrm>
            <a:off x="3557875" y="1016350"/>
            <a:ext cx="4872900" cy="1037700"/>
          </a:xfrm>
          <a:prstGeom prst="rect">
            <a:avLst/>
          </a:prstGeom>
          <a:effectLst>
            <a:outerShdw rotWithShape="0" algn="bl" dir="3000000" dist="66675">
              <a:schemeClr val="accent2">
                <a:alpha val="50000"/>
              </a:schemeClr>
            </a:outerShdw>
          </a:effectLst>
        </p:spPr>
        <p:txBody>
          <a:bodyPr anchorCtr="0" anchor="b" bIns="91425" lIns="91425" spcFirstLastPara="1" rIns="91425" wrap="square" tIns="91425">
            <a:noAutofit/>
          </a:bodyPr>
          <a:lstStyle>
            <a:lvl1pPr lvl="0" rtl="0">
              <a:spcBef>
                <a:spcPts val="0"/>
              </a:spcBef>
              <a:spcAft>
                <a:spcPts val="0"/>
              </a:spcAft>
              <a:buSzPts val="3500"/>
              <a:buNone/>
              <a:defRPr sz="6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32" name="Google Shape;332;p9"/>
          <p:cNvSpPr txBox="1"/>
          <p:nvPr>
            <p:ph idx="1" type="subTitle"/>
          </p:nvPr>
        </p:nvSpPr>
        <p:spPr>
          <a:xfrm>
            <a:off x="3557875" y="1977700"/>
            <a:ext cx="48729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33" name="Google Shape;333;p9"/>
          <p:cNvGrpSpPr/>
          <p:nvPr/>
        </p:nvGrpSpPr>
        <p:grpSpPr>
          <a:xfrm>
            <a:off x="59" y="108427"/>
            <a:ext cx="10664501" cy="6961310"/>
            <a:chOff x="59" y="108427"/>
            <a:chExt cx="10664501" cy="6961310"/>
          </a:xfrm>
        </p:grpSpPr>
        <p:grpSp>
          <p:nvGrpSpPr>
            <p:cNvPr id="334" name="Google Shape;334;p9"/>
            <p:cNvGrpSpPr/>
            <p:nvPr/>
          </p:nvGrpSpPr>
          <p:grpSpPr>
            <a:xfrm>
              <a:off x="8540600" y="2966777"/>
              <a:ext cx="2123960" cy="440984"/>
              <a:chOff x="326775" y="-1360760"/>
              <a:chExt cx="2123960" cy="440984"/>
            </a:xfrm>
          </p:grpSpPr>
          <p:sp>
            <p:nvSpPr>
              <p:cNvPr id="335" name="Google Shape;335;p9"/>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6" name="Google Shape;336;p9"/>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37" name="Google Shape;337;p9"/>
            <p:cNvGrpSpPr/>
            <p:nvPr/>
          </p:nvGrpSpPr>
          <p:grpSpPr>
            <a:xfrm>
              <a:off x="5121539" y="108427"/>
              <a:ext cx="2005953" cy="431078"/>
              <a:chOff x="5443814" y="-1647861"/>
              <a:chExt cx="2005953" cy="431078"/>
            </a:xfrm>
          </p:grpSpPr>
          <p:sp>
            <p:nvSpPr>
              <p:cNvPr id="338" name="Google Shape;338;p9"/>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 name="Google Shape;340;p9"/>
            <p:cNvGrpSpPr/>
            <p:nvPr/>
          </p:nvGrpSpPr>
          <p:grpSpPr>
            <a:xfrm>
              <a:off x="59" y="4604001"/>
              <a:ext cx="9144045" cy="2465736"/>
              <a:chOff x="59" y="3981701"/>
              <a:chExt cx="9144045" cy="2465736"/>
            </a:xfrm>
          </p:grpSpPr>
          <p:grpSp>
            <p:nvGrpSpPr>
              <p:cNvPr id="341" name="Google Shape;341;p9"/>
              <p:cNvGrpSpPr/>
              <p:nvPr/>
            </p:nvGrpSpPr>
            <p:grpSpPr>
              <a:xfrm>
                <a:off x="59" y="3981722"/>
                <a:ext cx="9144045" cy="2465715"/>
                <a:chOff x="3745588" y="4424425"/>
                <a:chExt cx="1946950" cy="525000"/>
              </a:xfrm>
            </p:grpSpPr>
            <p:sp>
              <p:nvSpPr>
                <p:cNvPr id="342" name="Google Shape;342;p9"/>
                <p:cNvSpPr/>
                <p:nvPr/>
              </p:nvSpPr>
              <p:spPr>
                <a:xfrm>
                  <a:off x="3745588" y="4426325"/>
                  <a:ext cx="1946950" cy="443925"/>
                </a:xfrm>
                <a:custGeom>
                  <a:rect b="b" l="l" r="r" t="t"/>
                  <a:pathLst>
                    <a:path extrusionOk="0" h="17757" w="77878">
                      <a:moveTo>
                        <a:pt x="1" y="0"/>
                      </a:moveTo>
                      <a:lnTo>
                        <a:pt x="77877" y="0"/>
                      </a:lnTo>
                      <a:lnTo>
                        <a:pt x="77877" y="17757"/>
                      </a:lnTo>
                      <a:lnTo>
                        <a:pt x="1" y="17757"/>
                      </a:lnTo>
                      <a:close/>
                    </a:path>
                  </a:pathLst>
                </a:custGeom>
                <a:gradFill>
                  <a:gsLst>
                    <a:gs pos="0">
                      <a:schemeClr val="accent2"/>
                    </a:gs>
                    <a:gs pos="100000">
                      <a:schemeClr val="accent6"/>
                    </a:gs>
                  </a:gsLst>
                  <a:lin ang="360000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a:off x="4519338" y="4424425"/>
                  <a:ext cx="1173200" cy="446450"/>
                </a:xfrm>
                <a:custGeom>
                  <a:rect b="b" l="l" r="r" t="t"/>
                  <a:pathLst>
                    <a:path extrusionOk="0" h="17858" w="46928">
                      <a:moveTo>
                        <a:pt x="15362" y="489"/>
                      </a:moveTo>
                      <a:cubicBezTo>
                        <a:pt x="15362" y="489"/>
                        <a:pt x="11278" y="1114"/>
                        <a:pt x="12801" y="2153"/>
                      </a:cubicBezTo>
                      <a:cubicBezTo>
                        <a:pt x="14323" y="3192"/>
                        <a:pt x="23096" y="2984"/>
                        <a:pt x="29128" y="2360"/>
                      </a:cubicBezTo>
                      <a:cubicBezTo>
                        <a:pt x="35160" y="1737"/>
                        <a:pt x="38897" y="2622"/>
                        <a:pt x="38206" y="4845"/>
                      </a:cubicBezTo>
                      <a:cubicBezTo>
                        <a:pt x="37514" y="7068"/>
                        <a:pt x="35576" y="8902"/>
                        <a:pt x="26369" y="8955"/>
                      </a:cubicBezTo>
                      <a:cubicBezTo>
                        <a:pt x="17161" y="9007"/>
                        <a:pt x="24569" y="14064"/>
                        <a:pt x="12731" y="15273"/>
                      </a:cubicBezTo>
                      <a:cubicBezTo>
                        <a:pt x="894" y="16482"/>
                        <a:pt x="0" y="17858"/>
                        <a:pt x="0" y="17858"/>
                      </a:cubicBezTo>
                      <a:lnTo>
                        <a:pt x="46927" y="17858"/>
                      </a:lnTo>
                      <a:lnTo>
                        <a:pt x="46927" y="489"/>
                      </a:lnTo>
                      <a:cubicBezTo>
                        <a:pt x="46927" y="489"/>
                        <a:pt x="18407" y="0"/>
                        <a:pt x="15362" y="489"/>
                      </a:cubicBezTo>
                      <a:close/>
                    </a:path>
                  </a:pathLst>
                </a:custGeom>
                <a:solidFill>
                  <a:srgbClr val="E7B05D">
                    <a:alpha val="3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a:off x="4834588" y="4426325"/>
                  <a:ext cx="857950" cy="523100"/>
                </a:xfrm>
                <a:custGeom>
                  <a:rect b="b" l="l" r="r" t="t"/>
                  <a:pathLst>
                    <a:path extrusionOk="0" h="20924" w="34318">
                      <a:moveTo>
                        <a:pt x="7061" y="0"/>
                      </a:moveTo>
                      <a:cubicBezTo>
                        <a:pt x="7061" y="0"/>
                        <a:pt x="1453" y="156"/>
                        <a:pt x="727" y="1195"/>
                      </a:cubicBezTo>
                      <a:cubicBezTo>
                        <a:pt x="0" y="2233"/>
                        <a:pt x="8671" y="2804"/>
                        <a:pt x="15368" y="1610"/>
                      </a:cubicBezTo>
                      <a:cubicBezTo>
                        <a:pt x="22065" y="416"/>
                        <a:pt x="33978" y="1461"/>
                        <a:pt x="33176" y="4206"/>
                      </a:cubicBezTo>
                      <a:cubicBezTo>
                        <a:pt x="32553" y="6335"/>
                        <a:pt x="26331" y="4596"/>
                        <a:pt x="24245" y="7528"/>
                      </a:cubicBezTo>
                      <a:cubicBezTo>
                        <a:pt x="22584" y="9865"/>
                        <a:pt x="14084" y="8819"/>
                        <a:pt x="13810" y="11527"/>
                      </a:cubicBezTo>
                      <a:cubicBezTo>
                        <a:pt x="13395" y="15627"/>
                        <a:pt x="29749" y="12565"/>
                        <a:pt x="26063" y="20924"/>
                      </a:cubicBezTo>
                      <a:lnTo>
                        <a:pt x="34317" y="20924"/>
                      </a:lnTo>
                      <a:lnTo>
                        <a:pt x="34317" y="0"/>
                      </a:lnTo>
                      <a:lnTo>
                        <a:pt x="7061" y="0"/>
                      </a:lnTo>
                      <a:close/>
                    </a:path>
                  </a:pathLst>
                </a:custGeom>
                <a:gradFill>
                  <a:gsLst>
                    <a:gs pos="0">
                      <a:schemeClr val="accent2"/>
                    </a:gs>
                    <a:gs pos="100000">
                      <a:schemeClr val="accent4"/>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9"/>
              <p:cNvGrpSpPr/>
              <p:nvPr/>
            </p:nvGrpSpPr>
            <p:grpSpPr>
              <a:xfrm>
                <a:off x="86" y="3981701"/>
                <a:ext cx="8049268" cy="2199887"/>
                <a:chOff x="2398875" y="3540525"/>
                <a:chExt cx="1713850" cy="468400"/>
              </a:xfrm>
            </p:grpSpPr>
            <p:sp>
              <p:nvSpPr>
                <p:cNvPr id="346" name="Google Shape;346;p9"/>
                <p:cNvSpPr/>
                <p:nvPr/>
              </p:nvSpPr>
              <p:spPr>
                <a:xfrm>
                  <a:off x="2398875" y="3540525"/>
                  <a:ext cx="1713850" cy="468400"/>
                </a:xfrm>
                <a:custGeom>
                  <a:rect b="b" l="l" r="r" t="t"/>
                  <a:pathLst>
                    <a:path extrusionOk="0" h="18736" w="68554">
                      <a:moveTo>
                        <a:pt x="50758" y="0"/>
                      </a:moveTo>
                      <a:cubicBezTo>
                        <a:pt x="50758" y="0"/>
                        <a:pt x="42465" y="160"/>
                        <a:pt x="41521" y="1277"/>
                      </a:cubicBezTo>
                      <a:cubicBezTo>
                        <a:pt x="40575" y="2395"/>
                        <a:pt x="45509" y="3459"/>
                        <a:pt x="52700" y="3354"/>
                      </a:cubicBezTo>
                      <a:cubicBezTo>
                        <a:pt x="59893" y="3247"/>
                        <a:pt x="65718" y="3459"/>
                        <a:pt x="67135" y="5588"/>
                      </a:cubicBezTo>
                      <a:cubicBezTo>
                        <a:pt x="68553" y="7718"/>
                        <a:pt x="54118" y="8356"/>
                        <a:pt x="50758" y="8196"/>
                      </a:cubicBezTo>
                      <a:cubicBezTo>
                        <a:pt x="47400" y="8037"/>
                        <a:pt x="43567" y="7505"/>
                        <a:pt x="36744" y="12135"/>
                      </a:cubicBezTo>
                      <a:cubicBezTo>
                        <a:pt x="29919" y="16766"/>
                        <a:pt x="14593" y="11283"/>
                        <a:pt x="9080" y="18735"/>
                      </a:cubicBezTo>
                      <a:lnTo>
                        <a:pt x="0" y="18735"/>
                      </a:lnTo>
                      <a:lnTo>
                        <a:pt x="0" y="0"/>
                      </a:lnTo>
                      <a:lnTo>
                        <a:pt x="50758" y="0"/>
                      </a:lnTo>
                      <a:close/>
                    </a:path>
                  </a:pathLst>
                </a:custGeom>
                <a:gradFill>
                  <a:gsLst>
                    <a:gs pos="0">
                      <a:schemeClr val="accent5"/>
                    </a:gs>
                    <a:gs pos="100000">
                      <a:schemeClr val="accent6"/>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9"/>
                <p:cNvGrpSpPr/>
                <p:nvPr/>
              </p:nvGrpSpPr>
              <p:grpSpPr>
                <a:xfrm>
                  <a:off x="2398913" y="3540525"/>
                  <a:ext cx="1664900" cy="456900"/>
                  <a:chOff x="2165513" y="3282075"/>
                  <a:chExt cx="1664900" cy="456900"/>
                </a:xfrm>
              </p:grpSpPr>
              <p:sp>
                <p:nvSpPr>
                  <p:cNvPr id="348" name="Google Shape;348;p9"/>
                  <p:cNvSpPr/>
                  <p:nvPr/>
                </p:nvSpPr>
                <p:spPr>
                  <a:xfrm>
                    <a:off x="2165513" y="3282075"/>
                    <a:ext cx="1664900" cy="456900"/>
                  </a:xfrm>
                  <a:custGeom>
                    <a:rect b="b" l="l" r="r" t="t"/>
                    <a:pathLst>
                      <a:path extrusionOk="0" h="18276" w="66596">
                        <a:moveTo>
                          <a:pt x="65998" y="6329"/>
                        </a:moveTo>
                        <a:cubicBezTo>
                          <a:pt x="65082" y="6848"/>
                          <a:pt x="63008" y="7231"/>
                          <a:pt x="60630" y="7500"/>
                        </a:cubicBezTo>
                        <a:cubicBezTo>
                          <a:pt x="56703" y="7944"/>
                          <a:pt x="51947" y="8076"/>
                          <a:pt x="50205" y="7995"/>
                        </a:cubicBezTo>
                        <a:cubicBezTo>
                          <a:pt x="48656" y="7922"/>
                          <a:pt x="47006" y="7771"/>
                          <a:pt x="45003" y="8086"/>
                        </a:cubicBezTo>
                        <a:cubicBezTo>
                          <a:pt x="44963" y="8093"/>
                          <a:pt x="44922" y="8100"/>
                          <a:pt x="44883" y="8106"/>
                        </a:cubicBezTo>
                        <a:cubicBezTo>
                          <a:pt x="44253" y="8211"/>
                          <a:pt x="43588" y="8362"/>
                          <a:pt x="42880" y="8576"/>
                        </a:cubicBezTo>
                        <a:cubicBezTo>
                          <a:pt x="42208" y="8780"/>
                          <a:pt x="41495" y="9042"/>
                          <a:pt x="40738" y="9374"/>
                        </a:cubicBezTo>
                        <a:cubicBezTo>
                          <a:pt x="40023" y="9689"/>
                          <a:pt x="39267" y="10067"/>
                          <a:pt x="38466" y="10522"/>
                        </a:cubicBezTo>
                        <a:cubicBezTo>
                          <a:pt x="38250" y="10644"/>
                          <a:pt x="38030" y="10773"/>
                          <a:pt x="37807" y="10907"/>
                        </a:cubicBezTo>
                        <a:cubicBezTo>
                          <a:pt x="37496" y="11093"/>
                          <a:pt x="37178" y="11291"/>
                          <a:pt x="36853" y="11501"/>
                        </a:cubicBezTo>
                        <a:cubicBezTo>
                          <a:pt x="36758" y="11563"/>
                          <a:pt x="36662" y="11625"/>
                          <a:pt x="36566" y="11688"/>
                        </a:cubicBezTo>
                        <a:cubicBezTo>
                          <a:pt x="36492" y="11737"/>
                          <a:pt x="36417" y="11786"/>
                          <a:pt x="36342" y="11837"/>
                        </a:cubicBezTo>
                        <a:cubicBezTo>
                          <a:pt x="36163" y="11957"/>
                          <a:pt x="35977" y="12071"/>
                          <a:pt x="35786" y="12177"/>
                        </a:cubicBezTo>
                        <a:cubicBezTo>
                          <a:pt x="35295" y="12451"/>
                          <a:pt x="34768" y="12682"/>
                          <a:pt x="34209" y="12875"/>
                        </a:cubicBezTo>
                        <a:cubicBezTo>
                          <a:pt x="33980" y="12956"/>
                          <a:pt x="33745" y="13029"/>
                          <a:pt x="33506" y="13097"/>
                        </a:cubicBezTo>
                        <a:lnTo>
                          <a:pt x="33506" y="13097"/>
                        </a:lnTo>
                        <a:cubicBezTo>
                          <a:pt x="33231" y="13176"/>
                          <a:pt x="32949" y="13246"/>
                          <a:pt x="32662" y="13310"/>
                        </a:cubicBezTo>
                        <a:lnTo>
                          <a:pt x="32662" y="13310"/>
                        </a:lnTo>
                        <a:cubicBezTo>
                          <a:pt x="32051" y="13448"/>
                          <a:pt x="31414" y="13555"/>
                          <a:pt x="30757" y="13638"/>
                        </a:cubicBezTo>
                        <a:cubicBezTo>
                          <a:pt x="30041" y="13731"/>
                          <a:pt x="29299" y="13795"/>
                          <a:pt x="28541" y="13842"/>
                        </a:cubicBezTo>
                        <a:cubicBezTo>
                          <a:pt x="24460" y="14096"/>
                          <a:pt x="19894" y="13841"/>
                          <a:pt x="16017" y="14533"/>
                        </a:cubicBezTo>
                        <a:cubicBezTo>
                          <a:pt x="15003" y="14714"/>
                          <a:pt x="14038" y="14960"/>
                          <a:pt x="13140" y="15297"/>
                        </a:cubicBezTo>
                        <a:cubicBezTo>
                          <a:pt x="11474" y="15921"/>
                          <a:pt x="10044" y="16858"/>
                          <a:pt x="8981" y="18275"/>
                        </a:cubicBezTo>
                        <a:lnTo>
                          <a:pt x="0" y="18275"/>
                        </a:lnTo>
                        <a:lnTo>
                          <a:pt x="0" y="0"/>
                        </a:lnTo>
                        <a:lnTo>
                          <a:pt x="50205" y="0"/>
                        </a:lnTo>
                        <a:cubicBezTo>
                          <a:pt x="50205" y="0"/>
                          <a:pt x="46062" y="78"/>
                          <a:pt x="43329" y="515"/>
                        </a:cubicBezTo>
                        <a:cubicBezTo>
                          <a:pt x="42216" y="693"/>
                          <a:pt x="41337" y="930"/>
                          <a:pt x="41067" y="1245"/>
                        </a:cubicBezTo>
                        <a:cubicBezTo>
                          <a:pt x="41046" y="1270"/>
                          <a:pt x="41029" y="1293"/>
                          <a:pt x="41014" y="1317"/>
                        </a:cubicBezTo>
                        <a:cubicBezTo>
                          <a:pt x="40745" y="1745"/>
                          <a:pt x="41365" y="2161"/>
                          <a:pt x="42658" y="2500"/>
                        </a:cubicBezTo>
                        <a:cubicBezTo>
                          <a:pt x="43070" y="2608"/>
                          <a:pt x="43550" y="2707"/>
                          <a:pt x="44091" y="2798"/>
                        </a:cubicBezTo>
                        <a:cubicBezTo>
                          <a:pt x="46069" y="3126"/>
                          <a:pt x="48863" y="3318"/>
                          <a:pt x="52126" y="3271"/>
                        </a:cubicBezTo>
                        <a:cubicBezTo>
                          <a:pt x="55226" y="3225"/>
                          <a:pt x="58069" y="3239"/>
                          <a:pt x="60407" y="3442"/>
                        </a:cubicBezTo>
                        <a:cubicBezTo>
                          <a:pt x="61499" y="3535"/>
                          <a:pt x="62480" y="3671"/>
                          <a:pt x="63325" y="3860"/>
                        </a:cubicBezTo>
                        <a:lnTo>
                          <a:pt x="63325" y="3860"/>
                        </a:lnTo>
                        <a:cubicBezTo>
                          <a:pt x="63890" y="3987"/>
                          <a:pt x="64394" y="4137"/>
                          <a:pt x="64831" y="4317"/>
                        </a:cubicBezTo>
                        <a:cubicBezTo>
                          <a:pt x="65090" y="4423"/>
                          <a:pt x="65325" y="4539"/>
                          <a:pt x="65535" y="4666"/>
                        </a:cubicBezTo>
                        <a:cubicBezTo>
                          <a:pt x="65680" y="4754"/>
                          <a:pt x="65813" y="4846"/>
                          <a:pt x="65933" y="4945"/>
                        </a:cubicBezTo>
                        <a:cubicBezTo>
                          <a:pt x="66123" y="5100"/>
                          <a:pt x="66279" y="5268"/>
                          <a:pt x="66402" y="5451"/>
                        </a:cubicBezTo>
                        <a:cubicBezTo>
                          <a:pt x="66420" y="5477"/>
                          <a:pt x="66435" y="5503"/>
                          <a:pt x="66447" y="5528"/>
                        </a:cubicBezTo>
                        <a:cubicBezTo>
                          <a:pt x="66596" y="5825"/>
                          <a:pt x="66419" y="6092"/>
                          <a:pt x="65998" y="6329"/>
                        </a:cubicBezTo>
                        <a:close/>
                      </a:path>
                    </a:pathLst>
                  </a:custGeom>
                  <a:gradFill>
                    <a:gsLst>
                      <a:gs pos="0">
                        <a:schemeClr val="accent5"/>
                      </a:gs>
                      <a:gs pos="100000">
                        <a:schemeClr val="accent6"/>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9"/>
                  <p:cNvGrpSpPr/>
                  <p:nvPr/>
                </p:nvGrpSpPr>
                <p:grpSpPr>
                  <a:xfrm>
                    <a:off x="2165513" y="3282075"/>
                    <a:ext cx="1661200" cy="382450"/>
                    <a:chOff x="2165513" y="3282075"/>
                    <a:chExt cx="1661200" cy="382450"/>
                  </a:xfrm>
                </p:grpSpPr>
                <p:sp>
                  <p:nvSpPr>
                    <p:cNvPr id="350" name="Google Shape;350;p9"/>
                    <p:cNvSpPr/>
                    <p:nvPr/>
                  </p:nvSpPr>
                  <p:spPr>
                    <a:xfrm>
                      <a:off x="2165513" y="3294950"/>
                      <a:ext cx="1083250" cy="20050"/>
                    </a:xfrm>
                    <a:custGeom>
                      <a:rect b="b" l="l" r="r" t="t"/>
                      <a:pathLst>
                        <a:path extrusionOk="0" h="802" w="43330">
                          <a:moveTo>
                            <a:pt x="43329" y="0"/>
                          </a:moveTo>
                          <a:lnTo>
                            <a:pt x="0" y="125"/>
                          </a:lnTo>
                          <a:lnTo>
                            <a:pt x="0" y="445"/>
                          </a:lnTo>
                          <a:lnTo>
                            <a:pt x="41014" y="802"/>
                          </a:lnTo>
                          <a:cubicBezTo>
                            <a:pt x="41029" y="778"/>
                            <a:pt x="41046" y="755"/>
                            <a:pt x="41067" y="730"/>
                          </a:cubicBezTo>
                          <a:cubicBezTo>
                            <a:pt x="41337" y="415"/>
                            <a:pt x="42216" y="178"/>
                            <a:pt x="43329"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2165513" y="3342275"/>
                      <a:ext cx="1102300" cy="18375"/>
                    </a:xfrm>
                    <a:custGeom>
                      <a:rect b="b" l="l" r="r" t="t"/>
                      <a:pathLst>
                        <a:path extrusionOk="0" h="735" w="44092">
                          <a:moveTo>
                            <a:pt x="32808" y="1"/>
                          </a:moveTo>
                          <a:lnTo>
                            <a:pt x="0" y="372"/>
                          </a:lnTo>
                          <a:lnTo>
                            <a:pt x="0" y="734"/>
                          </a:lnTo>
                          <a:lnTo>
                            <a:pt x="44091" y="390"/>
                          </a:lnTo>
                          <a:cubicBezTo>
                            <a:pt x="43550" y="299"/>
                            <a:pt x="43070" y="200"/>
                            <a:pt x="42658" y="92"/>
                          </a:cubicBezTo>
                          <a:cubicBezTo>
                            <a:pt x="37186" y="4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2539238" y="3368100"/>
                      <a:ext cx="1209425" cy="10475"/>
                    </a:xfrm>
                    <a:custGeom>
                      <a:rect b="b" l="l" r="r" t="t"/>
                      <a:pathLst>
                        <a:path extrusionOk="0" h="419" w="48377">
                          <a:moveTo>
                            <a:pt x="0" y="1"/>
                          </a:moveTo>
                          <a:lnTo>
                            <a:pt x="48376" y="419"/>
                          </a:lnTo>
                          <a:cubicBezTo>
                            <a:pt x="47531" y="230"/>
                            <a:pt x="46550" y="94"/>
                            <a:pt x="4545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2165513" y="3378825"/>
                      <a:ext cx="1638375" cy="27750"/>
                    </a:xfrm>
                    <a:custGeom>
                      <a:rect b="b" l="l" r="r" t="t"/>
                      <a:pathLst>
                        <a:path extrusionOk="0" h="1110" w="65535">
                          <a:moveTo>
                            <a:pt x="0" y="1"/>
                          </a:moveTo>
                          <a:lnTo>
                            <a:pt x="0" y="1110"/>
                          </a:lnTo>
                          <a:lnTo>
                            <a:pt x="65535" y="796"/>
                          </a:lnTo>
                          <a:cubicBezTo>
                            <a:pt x="65325" y="669"/>
                            <a:pt x="65090" y="553"/>
                            <a:pt x="64831" y="447"/>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2503038" y="3405700"/>
                      <a:ext cx="1323675" cy="14575"/>
                    </a:xfrm>
                    <a:custGeom>
                      <a:rect b="b" l="l" r="r" t="t"/>
                      <a:pathLst>
                        <a:path extrusionOk="0" h="583" w="52947">
                          <a:moveTo>
                            <a:pt x="52432" y="0"/>
                          </a:moveTo>
                          <a:lnTo>
                            <a:pt x="1" y="148"/>
                          </a:lnTo>
                          <a:lnTo>
                            <a:pt x="52946" y="583"/>
                          </a:lnTo>
                          <a:cubicBezTo>
                            <a:pt x="52934" y="558"/>
                            <a:pt x="52919" y="532"/>
                            <a:pt x="52901" y="506"/>
                          </a:cubicBezTo>
                          <a:cubicBezTo>
                            <a:pt x="52778" y="323"/>
                            <a:pt x="52622" y="155"/>
                            <a:pt x="52432"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2493213" y="3282075"/>
                      <a:ext cx="876025" cy="1275"/>
                    </a:xfrm>
                    <a:custGeom>
                      <a:rect b="b" l="l" r="r" t="t"/>
                      <a:pathLst>
                        <a:path extrusionOk="0" h="51" w="35041">
                          <a:moveTo>
                            <a:pt x="1" y="0"/>
                          </a:moveTo>
                          <a:lnTo>
                            <a:pt x="35040" y="51"/>
                          </a:lnTo>
                          <a:lnTo>
                            <a:pt x="28417"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2165513" y="3421525"/>
                      <a:ext cx="1138275" cy="13675"/>
                    </a:xfrm>
                    <a:custGeom>
                      <a:rect b="b" l="l" r="r" t="t"/>
                      <a:pathLst>
                        <a:path extrusionOk="0" h="547" w="45531">
                          <a:moveTo>
                            <a:pt x="0" y="0"/>
                          </a:moveTo>
                          <a:lnTo>
                            <a:pt x="0" y="547"/>
                          </a:lnTo>
                          <a:lnTo>
                            <a:pt x="4553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a:off x="2165513" y="3440300"/>
                      <a:ext cx="1649975" cy="29275"/>
                    </a:xfrm>
                    <a:custGeom>
                      <a:rect b="b" l="l" r="r" t="t"/>
                      <a:pathLst>
                        <a:path extrusionOk="0" h="1171" w="65999">
                          <a:moveTo>
                            <a:pt x="65998" y="0"/>
                          </a:moveTo>
                          <a:lnTo>
                            <a:pt x="0" y="190"/>
                          </a:lnTo>
                          <a:lnTo>
                            <a:pt x="0" y="835"/>
                          </a:lnTo>
                          <a:lnTo>
                            <a:pt x="60630" y="1171"/>
                          </a:lnTo>
                          <a:cubicBezTo>
                            <a:pt x="63008" y="902"/>
                            <a:pt x="65082" y="519"/>
                            <a:pt x="65998"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a:off x="2165513" y="3496475"/>
                      <a:ext cx="1072025" cy="19975"/>
                    </a:xfrm>
                    <a:custGeom>
                      <a:rect b="b" l="l" r="r" t="t"/>
                      <a:pathLst>
                        <a:path extrusionOk="0" h="799" w="42881">
                          <a:moveTo>
                            <a:pt x="42880" y="0"/>
                          </a:moveTo>
                          <a:lnTo>
                            <a:pt x="0" y="124"/>
                          </a:lnTo>
                          <a:lnTo>
                            <a:pt x="0" y="444"/>
                          </a:lnTo>
                          <a:lnTo>
                            <a:pt x="40738" y="798"/>
                          </a:lnTo>
                          <a:cubicBezTo>
                            <a:pt x="41495" y="466"/>
                            <a:pt x="42208" y="204"/>
                            <a:pt x="42880"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9"/>
                    <p:cNvSpPr/>
                    <p:nvPr/>
                  </p:nvSpPr>
                  <p:spPr>
                    <a:xfrm>
                      <a:off x="2165513" y="3543775"/>
                      <a:ext cx="961650" cy="18350"/>
                    </a:xfrm>
                    <a:custGeom>
                      <a:rect b="b" l="l" r="r" t="t"/>
                      <a:pathLst>
                        <a:path extrusionOk="0" h="734" w="38466">
                          <a:moveTo>
                            <a:pt x="32808" y="1"/>
                          </a:moveTo>
                          <a:lnTo>
                            <a:pt x="0" y="372"/>
                          </a:lnTo>
                          <a:lnTo>
                            <a:pt x="0" y="734"/>
                          </a:lnTo>
                          <a:lnTo>
                            <a:pt x="37807" y="439"/>
                          </a:lnTo>
                          <a:cubicBezTo>
                            <a:pt x="38030" y="305"/>
                            <a:pt x="38250" y="176"/>
                            <a:pt x="38466" y="54"/>
                          </a:cubicBezTo>
                          <a:cubicBezTo>
                            <a:pt x="35112" y="23"/>
                            <a:pt x="32808" y="1"/>
                            <a:pt x="32808"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a:off x="2539238" y="3569600"/>
                      <a:ext cx="547600" cy="4700"/>
                    </a:xfrm>
                    <a:custGeom>
                      <a:rect b="b" l="l" r="r" t="t"/>
                      <a:pathLst>
                        <a:path extrusionOk="0" h="188" w="21904">
                          <a:moveTo>
                            <a:pt x="0" y="0"/>
                          </a:moveTo>
                          <a:lnTo>
                            <a:pt x="21617" y="187"/>
                          </a:lnTo>
                          <a:cubicBezTo>
                            <a:pt x="21713" y="124"/>
                            <a:pt x="21809" y="62"/>
                            <a:pt x="21904"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9"/>
                    <p:cNvSpPr/>
                    <p:nvPr/>
                  </p:nvSpPr>
                  <p:spPr>
                    <a:xfrm>
                      <a:off x="2165513" y="3580350"/>
                      <a:ext cx="894675" cy="27725"/>
                    </a:xfrm>
                    <a:custGeom>
                      <a:rect b="b" l="l" r="r" t="t"/>
                      <a:pathLst>
                        <a:path extrusionOk="0" h="1109" w="35787">
                          <a:moveTo>
                            <a:pt x="0" y="1"/>
                          </a:moveTo>
                          <a:lnTo>
                            <a:pt x="0" y="1108"/>
                          </a:lnTo>
                          <a:lnTo>
                            <a:pt x="34209" y="944"/>
                          </a:lnTo>
                          <a:cubicBezTo>
                            <a:pt x="34768" y="751"/>
                            <a:pt x="35295" y="520"/>
                            <a:pt x="35786" y="246"/>
                          </a:cubicBezTo>
                          <a:lnTo>
                            <a:pt x="0" y="1"/>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9"/>
                    <p:cNvSpPr/>
                    <p:nvPr/>
                  </p:nvSpPr>
                  <p:spPr>
                    <a:xfrm>
                      <a:off x="2503038" y="3609475"/>
                      <a:ext cx="500150" cy="5375"/>
                    </a:xfrm>
                    <a:custGeom>
                      <a:rect b="b" l="l" r="r" t="t"/>
                      <a:pathLst>
                        <a:path extrusionOk="0" h="215" w="20006">
                          <a:moveTo>
                            <a:pt x="20005" y="1"/>
                          </a:moveTo>
                          <a:lnTo>
                            <a:pt x="1" y="58"/>
                          </a:lnTo>
                          <a:lnTo>
                            <a:pt x="19161" y="214"/>
                          </a:lnTo>
                          <a:cubicBezTo>
                            <a:pt x="19448" y="150"/>
                            <a:pt x="19730" y="80"/>
                            <a:pt x="20005" y="1"/>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
                    <p:cNvSpPr/>
                    <p:nvPr/>
                  </p:nvSpPr>
                  <p:spPr>
                    <a:xfrm>
                      <a:off x="2165513" y="3475500"/>
                      <a:ext cx="1125075" cy="9250"/>
                    </a:xfrm>
                    <a:custGeom>
                      <a:rect b="b" l="l" r="r" t="t"/>
                      <a:pathLst>
                        <a:path extrusionOk="0" h="370" w="45003">
                          <a:moveTo>
                            <a:pt x="0" y="0"/>
                          </a:moveTo>
                          <a:lnTo>
                            <a:pt x="0" y="303"/>
                          </a:lnTo>
                          <a:lnTo>
                            <a:pt x="44883" y="369"/>
                          </a:lnTo>
                          <a:lnTo>
                            <a:pt x="45003" y="349"/>
                          </a:lnTo>
                          <a:lnTo>
                            <a:pt x="0" y="0"/>
                          </a:ln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a:off x="2165513" y="3623025"/>
                      <a:ext cx="768950" cy="13675"/>
                    </a:xfrm>
                    <a:custGeom>
                      <a:rect b="b" l="l" r="r" t="t"/>
                      <a:pathLst>
                        <a:path extrusionOk="0" h="547" w="30758">
                          <a:moveTo>
                            <a:pt x="0" y="0"/>
                          </a:moveTo>
                          <a:lnTo>
                            <a:pt x="0" y="546"/>
                          </a:lnTo>
                          <a:lnTo>
                            <a:pt x="28541" y="204"/>
                          </a:lnTo>
                          <a:cubicBezTo>
                            <a:pt x="29299" y="157"/>
                            <a:pt x="30041" y="93"/>
                            <a:pt x="3075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p:nvPr/>
                  </p:nvSpPr>
                  <p:spPr>
                    <a:xfrm>
                      <a:off x="2165513" y="3645400"/>
                      <a:ext cx="400450" cy="19125"/>
                    </a:xfrm>
                    <a:custGeom>
                      <a:rect b="b" l="l" r="r" t="t"/>
                      <a:pathLst>
                        <a:path extrusionOk="0" h="765" w="16018">
                          <a:moveTo>
                            <a:pt x="16017" y="0"/>
                          </a:moveTo>
                          <a:lnTo>
                            <a:pt x="0" y="46"/>
                          </a:lnTo>
                          <a:lnTo>
                            <a:pt x="0" y="692"/>
                          </a:lnTo>
                          <a:lnTo>
                            <a:pt x="13140" y="764"/>
                          </a:lnTo>
                          <a:cubicBezTo>
                            <a:pt x="14037" y="427"/>
                            <a:pt x="15003" y="181"/>
                            <a:pt x="16017" y="0"/>
                          </a:cubicBezTo>
                          <a:close/>
                        </a:path>
                      </a:pathLst>
                    </a:custGeom>
                    <a:solidFill>
                      <a:srgbClr val="FFD6B7">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10"/>
          <p:cNvSpPr/>
          <p:nvPr>
            <p:ph idx="2" type="pic"/>
          </p:nvPr>
        </p:nvSpPr>
        <p:spPr>
          <a:xfrm>
            <a:off x="0" y="0"/>
            <a:ext cx="9144000" cy="5143500"/>
          </a:xfrm>
          <a:prstGeom prst="rect">
            <a:avLst/>
          </a:prstGeom>
          <a:noFill/>
          <a:ln>
            <a:noFill/>
          </a:ln>
        </p:spPr>
      </p:sp>
      <p:sp>
        <p:nvSpPr>
          <p:cNvPr id="368" name="Google Shape;368;p10"/>
          <p:cNvSpPr txBox="1"/>
          <p:nvPr>
            <p:ph type="title"/>
          </p:nvPr>
        </p:nvSpPr>
        <p:spPr>
          <a:xfrm>
            <a:off x="720000" y="3936375"/>
            <a:ext cx="7704000" cy="650700"/>
          </a:xfrm>
          <a:prstGeom prst="rect">
            <a:avLst/>
          </a:prstGeom>
          <a:solidFill>
            <a:schemeClr val="lt2"/>
          </a:solidFill>
          <a:effectLst>
            <a:outerShdw rotWithShape="0" algn="bl" dir="3000000" dist="47625">
              <a:schemeClr val="lt1">
                <a:alpha val="50000"/>
              </a:schemeClr>
            </a:outerShdw>
          </a:effectLst>
        </p:spPr>
        <p:txBody>
          <a:bodyPr anchorCtr="0" anchor="b" bIns="91425" lIns="91425" spcFirstLastPara="1" rIns="91425" wrap="square" tIns="91425">
            <a:noAutofit/>
          </a:bodyPr>
          <a:lstStyle>
            <a:lvl1pPr lvl="0" rtl="0" algn="ctr">
              <a:spcBef>
                <a:spcPts val="0"/>
              </a:spcBef>
              <a:spcAft>
                <a:spcPts val="0"/>
              </a:spcAft>
              <a:buSzPts val="3500"/>
              <a:buNone/>
              <a:defRPr>
                <a:solidFill>
                  <a:schemeClr val="accent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2"/>
            </a:gs>
            <a:gs pos="100000">
              <a:schemeClr val="accent2"/>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Lexend"/>
              <a:buNone/>
              <a:defRPr b="1" sz="3500">
                <a:solidFill>
                  <a:schemeClr val="dk1"/>
                </a:solidFill>
                <a:latin typeface="Lexend"/>
                <a:ea typeface="Lexend"/>
                <a:cs typeface="Lexend"/>
                <a:sym typeface="Lexend"/>
              </a:defRPr>
            </a:lvl1pPr>
            <a:lvl2pPr lvl="1"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2pPr>
            <a:lvl3pPr lvl="2"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3pPr>
            <a:lvl4pPr lvl="3"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4pPr>
            <a:lvl5pPr lvl="4"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5pPr>
            <a:lvl6pPr lvl="5"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6pPr>
            <a:lvl7pPr lvl="6"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7pPr>
            <a:lvl8pPr lvl="7"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8pPr>
            <a:lvl9pPr lvl="8"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indent="-317500" lvl="1" marL="9144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2pPr>
            <a:lvl3pPr indent="-317500" lvl="2" marL="13716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3pPr>
            <a:lvl4pPr indent="-317500" lvl="3" marL="18288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4pPr>
            <a:lvl5pPr indent="-317500" lvl="4" marL="22860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5pPr>
            <a:lvl6pPr indent="-317500" lvl="5" marL="27432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6pPr>
            <a:lvl7pPr indent="-317500" lvl="6" marL="32004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7pPr>
            <a:lvl8pPr indent="-317500" lvl="7" marL="3657600">
              <a:lnSpc>
                <a:spcPct val="100000"/>
              </a:lnSpc>
              <a:spcBef>
                <a:spcPts val="1600"/>
              </a:spcBef>
              <a:spcAft>
                <a:spcPts val="0"/>
              </a:spcAft>
              <a:buClr>
                <a:schemeClr val="dk1"/>
              </a:buClr>
              <a:buSzPts val="1400"/>
              <a:buFont typeface="Lexend"/>
              <a:buChar char="○"/>
              <a:defRPr>
                <a:solidFill>
                  <a:schemeClr val="dk1"/>
                </a:solidFill>
                <a:latin typeface="Lexend"/>
                <a:ea typeface="Lexend"/>
                <a:cs typeface="Lexend"/>
                <a:sym typeface="Lexend"/>
              </a:defRPr>
            </a:lvl8pPr>
            <a:lvl9pPr indent="-317500" lvl="8" marL="4114800">
              <a:lnSpc>
                <a:spcPct val="100000"/>
              </a:lnSpc>
              <a:spcBef>
                <a:spcPts val="1600"/>
              </a:spcBef>
              <a:spcAft>
                <a:spcPts val="1600"/>
              </a:spcAft>
              <a:buClr>
                <a:schemeClr val="dk1"/>
              </a:buClr>
              <a:buSzPts val="1400"/>
              <a:buFont typeface="Lexend"/>
              <a:buChar char="■"/>
              <a:defRPr>
                <a:solidFill>
                  <a:schemeClr val="dk1"/>
                </a:solidFill>
                <a:latin typeface="Lexend"/>
                <a:ea typeface="Lexend"/>
                <a:cs typeface="Lexend"/>
                <a:sym typeface="Lexe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docs.google.com/forms/d/e/1FAIpQLSfPxVhM1HZo_LiRDLn2NxFJjIrOxqebw9HjafhONM3EnN-T1A/viewform?usp=sharing" TargetMode="External"/><Relationship Id="rId4" Type="http://schemas.openxmlformats.org/officeDocument/2006/relationships/hyperlink" Target="https://www.linkedin.com/in/caroline-f-94535016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2"/>
            </a:gs>
            <a:gs pos="100000">
              <a:schemeClr val="accent2"/>
            </a:gs>
          </a:gsLst>
          <a:lin ang="5400012" scaled="0"/>
        </a:gradFill>
      </p:bgPr>
    </p:bg>
    <p:spTree>
      <p:nvGrpSpPr>
        <p:cNvPr id="1399" name="Shape 1399"/>
        <p:cNvGrpSpPr/>
        <p:nvPr/>
      </p:nvGrpSpPr>
      <p:grpSpPr>
        <a:xfrm>
          <a:off x="0" y="0"/>
          <a:ext cx="0" cy="0"/>
          <a:chOff x="0" y="0"/>
          <a:chExt cx="0" cy="0"/>
        </a:xfrm>
      </p:grpSpPr>
      <p:grpSp>
        <p:nvGrpSpPr>
          <p:cNvPr id="1400" name="Google Shape;1400;p30"/>
          <p:cNvGrpSpPr/>
          <p:nvPr/>
        </p:nvGrpSpPr>
        <p:grpSpPr>
          <a:xfrm>
            <a:off x="-348750" y="3272552"/>
            <a:ext cx="2123960" cy="440984"/>
            <a:chOff x="326775" y="-1360760"/>
            <a:chExt cx="2123960" cy="440984"/>
          </a:xfrm>
        </p:grpSpPr>
        <p:sp>
          <p:nvSpPr>
            <p:cNvPr id="1401" name="Google Shape;1401;p30"/>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402" name="Google Shape;1402;p30"/>
            <p:cNvSpPr/>
            <p:nvPr/>
          </p:nvSpPr>
          <p:spPr>
            <a:xfrm>
              <a:off x="326775" y="-1360760"/>
              <a:ext cx="2123960" cy="440984"/>
            </a:xfrm>
            <a:custGeom>
              <a:rect b="b" l="l" r="r" t="t"/>
              <a:pathLst>
                <a:path extrusionOk="0" h="5654" w="27232">
                  <a:moveTo>
                    <a:pt x="18443" y="1"/>
                  </a:moveTo>
                  <a:cubicBezTo>
                    <a:pt x="16895" y="1"/>
                    <a:pt x="15580" y="833"/>
                    <a:pt x="15107" y="1989"/>
                  </a:cubicBezTo>
                  <a:cubicBezTo>
                    <a:pt x="14890" y="1955"/>
                    <a:pt x="14665" y="1935"/>
                    <a:pt x="14435" y="1935"/>
                  </a:cubicBezTo>
                  <a:cubicBezTo>
                    <a:pt x="13257" y="1935"/>
                    <a:pt x="12215" y="2418"/>
                    <a:pt x="11575" y="3158"/>
                  </a:cubicBezTo>
                  <a:cubicBezTo>
                    <a:pt x="11514" y="3150"/>
                    <a:pt x="11452" y="3145"/>
                    <a:pt x="11389" y="3145"/>
                  </a:cubicBezTo>
                  <a:cubicBezTo>
                    <a:pt x="11067" y="3145"/>
                    <a:pt x="10774" y="3247"/>
                    <a:pt x="10553" y="3415"/>
                  </a:cubicBezTo>
                  <a:cubicBezTo>
                    <a:pt x="10114" y="2568"/>
                    <a:pt x="9104" y="1976"/>
                    <a:pt x="7927" y="1976"/>
                  </a:cubicBezTo>
                  <a:cubicBezTo>
                    <a:pt x="6349" y="1976"/>
                    <a:pt x="5070" y="3041"/>
                    <a:pt x="5070" y="4356"/>
                  </a:cubicBezTo>
                  <a:cubicBezTo>
                    <a:pt x="5070" y="4372"/>
                    <a:pt x="5071" y="4388"/>
                    <a:pt x="5071" y="4404"/>
                  </a:cubicBezTo>
                  <a:cubicBezTo>
                    <a:pt x="4884" y="4372"/>
                    <a:pt x="4691" y="4356"/>
                    <a:pt x="4493" y="4356"/>
                  </a:cubicBezTo>
                  <a:cubicBezTo>
                    <a:pt x="3574" y="4356"/>
                    <a:pt x="2757" y="4717"/>
                    <a:pt x="2234" y="5278"/>
                  </a:cubicBezTo>
                  <a:cubicBezTo>
                    <a:pt x="2040" y="5244"/>
                    <a:pt x="1841" y="5226"/>
                    <a:pt x="1635" y="5226"/>
                  </a:cubicBezTo>
                  <a:cubicBezTo>
                    <a:pt x="1028" y="5226"/>
                    <a:pt x="464" y="5385"/>
                    <a:pt x="0" y="5654"/>
                  </a:cubicBezTo>
                  <a:lnTo>
                    <a:pt x="27231" y="5654"/>
                  </a:lnTo>
                  <a:cubicBezTo>
                    <a:pt x="26774" y="4970"/>
                    <a:pt x="25898" y="4508"/>
                    <a:pt x="24892" y="4508"/>
                  </a:cubicBezTo>
                  <a:cubicBezTo>
                    <a:pt x="24554" y="4508"/>
                    <a:pt x="24230" y="4561"/>
                    <a:pt x="23933" y="4656"/>
                  </a:cubicBezTo>
                  <a:cubicBezTo>
                    <a:pt x="23933" y="4642"/>
                    <a:pt x="23935" y="4628"/>
                    <a:pt x="23935" y="4614"/>
                  </a:cubicBezTo>
                  <a:cubicBezTo>
                    <a:pt x="23935" y="4039"/>
                    <a:pt x="23376" y="3573"/>
                    <a:pt x="22686" y="3573"/>
                  </a:cubicBezTo>
                  <a:cubicBezTo>
                    <a:pt x="22322" y="3573"/>
                    <a:pt x="21995" y="3704"/>
                    <a:pt x="21767" y="3910"/>
                  </a:cubicBezTo>
                  <a:cubicBezTo>
                    <a:pt x="21896" y="3605"/>
                    <a:pt x="21967" y="3277"/>
                    <a:pt x="21967" y="2936"/>
                  </a:cubicBezTo>
                  <a:cubicBezTo>
                    <a:pt x="21967" y="1315"/>
                    <a:pt x="20389" y="1"/>
                    <a:pt x="18443" y="1"/>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1403" name="Google Shape;1403;p30"/>
          <p:cNvGrpSpPr/>
          <p:nvPr/>
        </p:nvGrpSpPr>
        <p:grpSpPr>
          <a:xfrm>
            <a:off x="7063314" y="1859364"/>
            <a:ext cx="2005953" cy="431078"/>
            <a:chOff x="5443814" y="-1647861"/>
            <a:chExt cx="2005953" cy="431078"/>
          </a:xfrm>
        </p:grpSpPr>
        <p:sp>
          <p:nvSpPr>
            <p:cNvPr id="1404" name="Google Shape;1404;p30"/>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0"/>
            <p:cNvSpPr/>
            <p:nvPr/>
          </p:nvSpPr>
          <p:spPr>
            <a:xfrm>
              <a:off x="5443814" y="-1647861"/>
              <a:ext cx="2005953" cy="431078"/>
            </a:xfrm>
            <a:custGeom>
              <a:rect b="b" l="l" r="r" t="t"/>
              <a:pathLst>
                <a:path extrusionOk="0" h="5527" w="25719">
                  <a:moveTo>
                    <a:pt x="12826" y="0"/>
                  </a:moveTo>
                  <a:cubicBezTo>
                    <a:pt x="10486" y="0"/>
                    <a:pt x="8387" y="1476"/>
                    <a:pt x="8212" y="3345"/>
                  </a:cubicBezTo>
                  <a:cubicBezTo>
                    <a:pt x="7685" y="3175"/>
                    <a:pt x="7055" y="3076"/>
                    <a:pt x="6377" y="3076"/>
                  </a:cubicBezTo>
                  <a:cubicBezTo>
                    <a:pt x="4656" y="3076"/>
                    <a:pt x="3238" y="3714"/>
                    <a:pt x="3050" y="4533"/>
                  </a:cubicBezTo>
                  <a:cubicBezTo>
                    <a:pt x="2928" y="4520"/>
                    <a:pt x="2801" y="4512"/>
                    <a:pt x="2669" y="4512"/>
                  </a:cubicBezTo>
                  <a:cubicBezTo>
                    <a:pt x="1776" y="4512"/>
                    <a:pt x="1053" y="4839"/>
                    <a:pt x="1053" y="5242"/>
                  </a:cubicBezTo>
                  <a:cubicBezTo>
                    <a:pt x="1053" y="5243"/>
                    <a:pt x="1053" y="5244"/>
                    <a:pt x="1053" y="5246"/>
                  </a:cubicBezTo>
                  <a:cubicBezTo>
                    <a:pt x="610" y="5268"/>
                    <a:pt x="228" y="5375"/>
                    <a:pt x="0" y="5527"/>
                  </a:cubicBezTo>
                  <a:lnTo>
                    <a:pt x="16747" y="5527"/>
                  </a:lnTo>
                  <a:cubicBezTo>
                    <a:pt x="16749" y="5524"/>
                    <a:pt x="16752" y="5521"/>
                    <a:pt x="16754" y="5518"/>
                  </a:cubicBezTo>
                  <a:cubicBezTo>
                    <a:pt x="16757" y="5521"/>
                    <a:pt x="16761" y="5524"/>
                    <a:pt x="16764" y="5527"/>
                  </a:cubicBezTo>
                  <a:lnTo>
                    <a:pt x="25719" y="5527"/>
                  </a:lnTo>
                  <a:cubicBezTo>
                    <a:pt x="25423" y="5353"/>
                    <a:pt x="24961" y="5242"/>
                    <a:pt x="24439" y="5242"/>
                  </a:cubicBezTo>
                  <a:cubicBezTo>
                    <a:pt x="24378" y="5242"/>
                    <a:pt x="24317" y="5243"/>
                    <a:pt x="24257" y="5246"/>
                  </a:cubicBezTo>
                  <a:cubicBezTo>
                    <a:pt x="23878" y="4640"/>
                    <a:pt x="22950" y="4211"/>
                    <a:pt x="21865" y="4211"/>
                  </a:cubicBezTo>
                  <a:cubicBezTo>
                    <a:pt x="21614" y="4211"/>
                    <a:pt x="21372" y="4234"/>
                    <a:pt x="21143" y="4277"/>
                  </a:cubicBezTo>
                  <a:cubicBezTo>
                    <a:pt x="20973" y="3481"/>
                    <a:pt x="19944" y="2869"/>
                    <a:pt x="18701" y="2869"/>
                  </a:cubicBezTo>
                  <a:cubicBezTo>
                    <a:pt x="18227" y="2869"/>
                    <a:pt x="17784" y="2958"/>
                    <a:pt x="17408" y="3113"/>
                  </a:cubicBezTo>
                  <a:cubicBezTo>
                    <a:pt x="17097" y="1354"/>
                    <a:pt x="15165" y="0"/>
                    <a:pt x="12826"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30"/>
          <p:cNvGrpSpPr/>
          <p:nvPr/>
        </p:nvGrpSpPr>
        <p:grpSpPr>
          <a:xfrm>
            <a:off x="3788653" y="3221650"/>
            <a:ext cx="761621" cy="163712"/>
            <a:chOff x="3450253" y="-1909925"/>
            <a:chExt cx="761621" cy="163712"/>
          </a:xfrm>
        </p:grpSpPr>
        <p:sp>
          <p:nvSpPr>
            <p:cNvPr id="1407" name="Google Shape;1407;p30"/>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0"/>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9" name="Google Shape;1409;p30"/>
          <p:cNvSpPr txBox="1"/>
          <p:nvPr>
            <p:ph type="ctrTitle"/>
          </p:nvPr>
        </p:nvSpPr>
        <p:spPr>
          <a:xfrm>
            <a:off x="662100" y="1655000"/>
            <a:ext cx="6332400" cy="196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Predicting Love Island Winners:</a:t>
            </a:r>
            <a:r>
              <a:rPr lang="en" sz="4800"/>
              <a:t> </a:t>
            </a:r>
            <a:r>
              <a:rPr lang="en" sz="4800">
                <a:solidFill>
                  <a:schemeClr val="dk2"/>
                </a:solidFill>
              </a:rPr>
              <a:t>Logistic Regression Analysis</a:t>
            </a:r>
            <a:endParaRPr sz="4800">
              <a:solidFill>
                <a:schemeClr val="dk2"/>
              </a:solidFill>
            </a:endParaRPr>
          </a:p>
        </p:txBody>
      </p:sp>
      <p:sp>
        <p:nvSpPr>
          <p:cNvPr id="1410" name="Google Shape;1410;p30"/>
          <p:cNvSpPr txBox="1"/>
          <p:nvPr>
            <p:ph idx="1" type="subTitle"/>
          </p:nvPr>
        </p:nvSpPr>
        <p:spPr>
          <a:xfrm>
            <a:off x="713225" y="3624800"/>
            <a:ext cx="50520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 Favelson</a:t>
            </a:r>
            <a:endParaRPr/>
          </a:p>
        </p:txBody>
      </p:sp>
      <p:grpSp>
        <p:nvGrpSpPr>
          <p:cNvPr id="1411" name="Google Shape;1411;p30"/>
          <p:cNvGrpSpPr/>
          <p:nvPr/>
        </p:nvGrpSpPr>
        <p:grpSpPr>
          <a:xfrm>
            <a:off x="15" y="4219861"/>
            <a:ext cx="2474238" cy="390362"/>
            <a:chOff x="5770900" y="4570527"/>
            <a:chExt cx="872624" cy="137679"/>
          </a:xfrm>
        </p:grpSpPr>
        <p:sp>
          <p:nvSpPr>
            <p:cNvPr id="1412" name="Google Shape;1412;p30"/>
            <p:cNvSpPr/>
            <p:nvPr/>
          </p:nvSpPr>
          <p:spPr>
            <a:xfrm>
              <a:off x="5770900" y="4570527"/>
              <a:ext cx="872624" cy="134540"/>
            </a:xfrm>
            <a:custGeom>
              <a:rect b="b" l="l" r="r" t="t"/>
              <a:pathLst>
                <a:path extrusionOk="0" h="3387" w="21968">
                  <a:moveTo>
                    <a:pt x="20609" y="2942"/>
                  </a:moveTo>
                  <a:cubicBezTo>
                    <a:pt x="20357" y="2837"/>
                    <a:pt x="20072" y="2674"/>
                    <a:pt x="19754" y="2610"/>
                  </a:cubicBezTo>
                  <a:cubicBezTo>
                    <a:pt x="19571" y="2574"/>
                    <a:pt x="19366" y="2570"/>
                    <a:pt x="19187" y="2532"/>
                  </a:cubicBezTo>
                  <a:cubicBezTo>
                    <a:pt x="19003" y="2491"/>
                    <a:pt x="18837" y="2421"/>
                    <a:pt x="18666" y="2371"/>
                  </a:cubicBezTo>
                  <a:cubicBezTo>
                    <a:pt x="18373" y="2287"/>
                    <a:pt x="18055" y="2255"/>
                    <a:pt x="17731" y="2195"/>
                  </a:cubicBezTo>
                  <a:cubicBezTo>
                    <a:pt x="17637" y="2178"/>
                    <a:pt x="17542" y="2153"/>
                    <a:pt x="17446" y="2138"/>
                  </a:cubicBezTo>
                  <a:cubicBezTo>
                    <a:pt x="17227" y="2101"/>
                    <a:pt x="16952" y="2130"/>
                    <a:pt x="16744" y="2081"/>
                  </a:cubicBezTo>
                  <a:cubicBezTo>
                    <a:pt x="16509" y="2026"/>
                    <a:pt x="16401" y="1914"/>
                    <a:pt x="16137" y="1879"/>
                  </a:cubicBezTo>
                  <a:cubicBezTo>
                    <a:pt x="15756" y="1828"/>
                    <a:pt x="15411" y="1769"/>
                    <a:pt x="15070" y="1674"/>
                  </a:cubicBezTo>
                  <a:cubicBezTo>
                    <a:pt x="14949" y="1640"/>
                    <a:pt x="14856" y="1596"/>
                    <a:pt x="14743" y="1561"/>
                  </a:cubicBezTo>
                  <a:cubicBezTo>
                    <a:pt x="14546" y="1497"/>
                    <a:pt x="14302" y="1484"/>
                    <a:pt x="14112" y="1411"/>
                  </a:cubicBezTo>
                  <a:cubicBezTo>
                    <a:pt x="13793" y="1290"/>
                    <a:pt x="13560" y="1138"/>
                    <a:pt x="13150" y="1077"/>
                  </a:cubicBezTo>
                  <a:cubicBezTo>
                    <a:pt x="12779" y="1024"/>
                    <a:pt x="12425" y="1053"/>
                    <a:pt x="12075" y="949"/>
                  </a:cubicBezTo>
                  <a:cubicBezTo>
                    <a:pt x="11749" y="851"/>
                    <a:pt x="11465" y="737"/>
                    <a:pt x="11103" y="662"/>
                  </a:cubicBezTo>
                  <a:cubicBezTo>
                    <a:pt x="10887" y="617"/>
                    <a:pt x="10796" y="628"/>
                    <a:pt x="10580" y="678"/>
                  </a:cubicBezTo>
                  <a:cubicBezTo>
                    <a:pt x="10462" y="704"/>
                    <a:pt x="10468" y="720"/>
                    <a:pt x="10300" y="725"/>
                  </a:cubicBezTo>
                  <a:cubicBezTo>
                    <a:pt x="10126" y="731"/>
                    <a:pt x="9950" y="730"/>
                    <a:pt x="9775" y="730"/>
                  </a:cubicBezTo>
                  <a:cubicBezTo>
                    <a:pt x="9508" y="730"/>
                    <a:pt x="9222" y="763"/>
                    <a:pt x="8958" y="743"/>
                  </a:cubicBezTo>
                  <a:cubicBezTo>
                    <a:pt x="8713" y="724"/>
                    <a:pt x="8453" y="681"/>
                    <a:pt x="8235" y="628"/>
                  </a:cubicBezTo>
                  <a:cubicBezTo>
                    <a:pt x="8013" y="573"/>
                    <a:pt x="7817" y="567"/>
                    <a:pt x="7599" y="513"/>
                  </a:cubicBezTo>
                  <a:cubicBezTo>
                    <a:pt x="7359" y="452"/>
                    <a:pt x="7100" y="386"/>
                    <a:pt x="6836" y="453"/>
                  </a:cubicBezTo>
                  <a:cubicBezTo>
                    <a:pt x="6747" y="476"/>
                    <a:pt x="6592" y="528"/>
                    <a:pt x="6533" y="567"/>
                  </a:cubicBezTo>
                  <a:cubicBezTo>
                    <a:pt x="6456" y="616"/>
                    <a:pt x="6499" y="670"/>
                    <a:pt x="6364" y="708"/>
                  </a:cubicBezTo>
                  <a:cubicBezTo>
                    <a:pt x="6155" y="766"/>
                    <a:pt x="5811" y="723"/>
                    <a:pt x="5577" y="734"/>
                  </a:cubicBezTo>
                  <a:cubicBezTo>
                    <a:pt x="5237" y="749"/>
                    <a:pt x="5005" y="803"/>
                    <a:pt x="4747" y="888"/>
                  </a:cubicBezTo>
                  <a:cubicBezTo>
                    <a:pt x="4618" y="930"/>
                    <a:pt x="4505" y="953"/>
                    <a:pt x="4366" y="893"/>
                  </a:cubicBezTo>
                  <a:cubicBezTo>
                    <a:pt x="4285" y="857"/>
                    <a:pt x="4242" y="788"/>
                    <a:pt x="4174" y="745"/>
                  </a:cubicBezTo>
                  <a:cubicBezTo>
                    <a:pt x="4111" y="704"/>
                    <a:pt x="4029" y="670"/>
                    <a:pt x="3984" y="626"/>
                  </a:cubicBezTo>
                  <a:cubicBezTo>
                    <a:pt x="3890" y="601"/>
                    <a:pt x="3800" y="603"/>
                    <a:pt x="3714" y="578"/>
                  </a:cubicBezTo>
                  <a:cubicBezTo>
                    <a:pt x="3609" y="547"/>
                    <a:pt x="3562" y="487"/>
                    <a:pt x="3444" y="452"/>
                  </a:cubicBezTo>
                  <a:cubicBezTo>
                    <a:pt x="3161" y="368"/>
                    <a:pt x="2910" y="310"/>
                    <a:pt x="2599" y="253"/>
                  </a:cubicBezTo>
                  <a:cubicBezTo>
                    <a:pt x="2118" y="166"/>
                    <a:pt x="1777" y="16"/>
                    <a:pt x="1232" y="15"/>
                  </a:cubicBezTo>
                  <a:cubicBezTo>
                    <a:pt x="991" y="15"/>
                    <a:pt x="714" y="1"/>
                    <a:pt x="479" y="11"/>
                  </a:cubicBezTo>
                  <a:cubicBezTo>
                    <a:pt x="317" y="18"/>
                    <a:pt x="157" y="62"/>
                    <a:pt x="0" y="24"/>
                  </a:cubicBezTo>
                  <a:lnTo>
                    <a:pt x="0" y="3386"/>
                  </a:lnTo>
                  <a:lnTo>
                    <a:pt x="21968" y="3386"/>
                  </a:lnTo>
                  <a:cubicBezTo>
                    <a:pt x="21968" y="3386"/>
                    <a:pt x="21338" y="3246"/>
                    <a:pt x="20609" y="2942"/>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0"/>
            <p:cNvSpPr/>
            <p:nvPr/>
          </p:nvSpPr>
          <p:spPr>
            <a:xfrm>
              <a:off x="5840853" y="4624550"/>
              <a:ext cx="570415" cy="83656"/>
            </a:xfrm>
            <a:custGeom>
              <a:rect b="b" l="l" r="r" t="t"/>
              <a:pathLst>
                <a:path extrusionOk="0" h="2106" w="14360">
                  <a:moveTo>
                    <a:pt x="13108" y="1712"/>
                  </a:moveTo>
                  <a:cubicBezTo>
                    <a:pt x="12905" y="1678"/>
                    <a:pt x="12653" y="1634"/>
                    <a:pt x="12468" y="1582"/>
                  </a:cubicBezTo>
                  <a:cubicBezTo>
                    <a:pt x="12264" y="1525"/>
                    <a:pt x="12127" y="1424"/>
                    <a:pt x="11912" y="1372"/>
                  </a:cubicBezTo>
                  <a:cubicBezTo>
                    <a:pt x="11637" y="1306"/>
                    <a:pt x="11290" y="1312"/>
                    <a:pt x="11002" y="1248"/>
                  </a:cubicBezTo>
                  <a:cubicBezTo>
                    <a:pt x="10762" y="1195"/>
                    <a:pt x="10653" y="1110"/>
                    <a:pt x="10470" y="1024"/>
                  </a:cubicBezTo>
                  <a:cubicBezTo>
                    <a:pt x="10083" y="844"/>
                    <a:pt x="9662" y="835"/>
                    <a:pt x="9148" y="760"/>
                  </a:cubicBezTo>
                  <a:cubicBezTo>
                    <a:pt x="8884" y="721"/>
                    <a:pt x="8562" y="662"/>
                    <a:pt x="8340" y="588"/>
                  </a:cubicBezTo>
                  <a:cubicBezTo>
                    <a:pt x="8170" y="532"/>
                    <a:pt x="8125" y="451"/>
                    <a:pt x="7949" y="393"/>
                  </a:cubicBezTo>
                  <a:cubicBezTo>
                    <a:pt x="7771" y="335"/>
                    <a:pt x="7535" y="337"/>
                    <a:pt x="7366" y="267"/>
                  </a:cubicBezTo>
                  <a:cubicBezTo>
                    <a:pt x="7196" y="197"/>
                    <a:pt x="7162" y="144"/>
                    <a:pt x="6858" y="118"/>
                  </a:cubicBezTo>
                  <a:cubicBezTo>
                    <a:pt x="6601" y="96"/>
                    <a:pt x="6384" y="73"/>
                    <a:pt x="6154" y="41"/>
                  </a:cubicBezTo>
                  <a:cubicBezTo>
                    <a:pt x="5883" y="3"/>
                    <a:pt x="5885" y="0"/>
                    <a:pt x="5726" y="90"/>
                  </a:cubicBezTo>
                  <a:cubicBezTo>
                    <a:pt x="5543" y="193"/>
                    <a:pt x="5540" y="232"/>
                    <a:pt x="5232" y="262"/>
                  </a:cubicBezTo>
                  <a:cubicBezTo>
                    <a:pt x="4838" y="301"/>
                    <a:pt x="4710" y="346"/>
                    <a:pt x="4413" y="463"/>
                  </a:cubicBezTo>
                  <a:cubicBezTo>
                    <a:pt x="4111" y="582"/>
                    <a:pt x="3772" y="694"/>
                    <a:pt x="3520" y="830"/>
                  </a:cubicBezTo>
                  <a:cubicBezTo>
                    <a:pt x="3266" y="967"/>
                    <a:pt x="3052" y="970"/>
                    <a:pt x="2725" y="1061"/>
                  </a:cubicBezTo>
                  <a:cubicBezTo>
                    <a:pt x="2407" y="1149"/>
                    <a:pt x="2031" y="1282"/>
                    <a:pt x="1754" y="1391"/>
                  </a:cubicBezTo>
                  <a:cubicBezTo>
                    <a:pt x="1449" y="1511"/>
                    <a:pt x="1184" y="1696"/>
                    <a:pt x="798" y="1770"/>
                  </a:cubicBezTo>
                  <a:cubicBezTo>
                    <a:pt x="579" y="1812"/>
                    <a:pt x="240" y="1848"/>
                    <a:pt x="1" y="1877"/>
                  </a:cubicBezTo>
                  <a:cubicBezTo>
                    <a:pt x="237" y="1899"/>
                    <a:pt x="544" y="1881"/>
                    <a:pt x="787" y="1877"/>
                  </a:cubicBezTo>
                  <a:cubicBezTo>
                    <a:pt x="1595" y="1869"/>
                    <a:pt x="2403" y="1843"/>
                    <a:pt x="3211" y="1828"/>
                  </a:cubicBezTo>
                  <a:cubicBezTo>
                    <a:pt x="4235" y="1808"/>
                    <a:pt x="5319" y="1760"/>
                    <a:pt x="6326" y="1876"/>
                  </a:cubicBezTo>
                  <a:cubicBezTo>
                    <a:pt x="7376" y="1997"/>
                    <a:pt x="8541" y="2105"/>
                    <a:pt x="9628" y="2023"/>
                  </a:cubicBezTo>
                  <a:cubicBezTo>
                    <a:pt x="10031" y="1992"/>
                    <a:pt x="10378" y="1949"/>
                    <a:pt x="10794" y="1949"/>
                  </a:cubicBezTo>
                  <a:cubicBezTo>
                    <a:pt x="11348" y="1950"/>
                    <a:pt x="11883" y="1985"/>
                    <a:pt x="12435" y="1957"/>
                  </a:cubicBezTo>
                  <a:cubicBezTo>
                    <a:pt x="13083" y="1924"/>
                    <a:pt x="13720" y="1982"/>
                    <a:pt x="14360" y="1960"/>
                  </a:cubicBezTo>
                  <a:cubicBezTo>
                    <a:pt x="14255" y="1772"/>
                    <a:pt x="13283" y="1774"/>
                    <a:pt x="13108" y="1712"/>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0"/>
            <p:cNvSpPr/>
            <p:nvPr/>
          </p:nvSpPr>
          <p:spPr>
            <a:xfrm>
              <a:off x="6195621" y="4595354"/>
              <a:ext cx="417920" cy="100975"/>
            </a:xfrm>
            <a:custGeom>
              <a:rect b="b" l="l" r="r" t="t"/>
              <a:pathLst>
                <a:path extrusionOk="0" h="2542" w="10521">
                  <a:moveTo>
                    <a:pt x="10309" y="2529"/>
                  </a:moveTo>
                  <a:cubicBezTo>
                    <a:pt x="9343" y="2450"/>
                    <a:pt x="8398" y="2353"/>
                    <a:pt x="7443" y="2257"/>
                  </a:cubicBezTo>
                  <a:cubicBezTo>
                    <a:pt x="7071" y="2219"/>
                    <a:pt x="6537" y="2157"/>
                    <a:pt x="6154" y="2204"/>
                  </a:cubicBezTo>
                  <a:cubicBezTo>
                    <a:pt x="6013" y="2221"/>
                    <a:pt x="5937" y="2270"/>
                    <a:pt x="5817" y="2281"/>
                  </a:cubicBezTo>
                  <a:cubicBezTo>
                    <a:pt x="5406" y="2319"/>
                    <a:pt x="4875" y="2061"/>
                    <a:pt x="4559" y="1977"/>
                  </a:cubicBezTo>
                  <a:cubicBezTo>
                    <a:pt x="4441" y="1945"/>
                    <a:pt x="4271" y="1908"/>
                    <a:pt x="4175" y="1863"/>
                  </a:cubicBezTo>
                  <a:cubicBezTo>
                    <a:pt x="3981" y="1771"/>
                    <a:pt x="3972" y="1630"/>
                    <a:pt x="3827" y="1526"/>
                  </a:cubicBezTo>
                  <a:cubicBezTo>
                    <a:pt x="3540" y="1319"/>
                    <a:pt x="2901" y="1389"/>
                    <a:pt x="2576" y="1213"/>
                  </a:cubicBezTo>
                  <a:cubicBezTo>
                    <a:pt x="2387" y="1110"/>
                    <a:pt x="2545" y="947"/>
                    <a:pt x="2367" y="848"/>
                  </a:cubicBezTo>
                  <a:cubicBezTo>
                    <a:pt x="2278" y="797"/>
                    <a:pt x="2085" y="784"/>
                    <a:pt x="1983" y="738"/>
                  </a:cubicBezTo>
                  <a:cubicBezTo>
                    <a:pt x="1879" y="692"/>
                    <a:pt x="1790" y="619"/>
                    <a:pt x="1704" y="565"/>
                  </a:cubicBezTo>
                  <a:cubicBezTo>
                    <a:pt x="1275" y="298"/>
                    <a:pt x="560" y="221"/>
                    <a:pt x="0" y="28"/>
                  </a:cubicBezTo>
                  <a:cubicBezTo>
                    <a:pt x="143" y="1"/>
                    <a:pt x="237" y="0"/>
                    <a:pt x="411" y="36"/>
                  </a:cubicBezTo>
                  <a:cubicBezTo>
                    <a:pt x="773" y="112"/>
                    <a:pt x="1056" y="225"/>
                    <a:pt x="1383" y="323"/>
                  </a:cubicBezTo>
                  <a:cubicBezTo>
                    <a:pt x="1732" y="428"/>
                    <a:pt x="2087" y="399"/>
                    <a:pt x="2457" y="452"/>
                  </a:cubicBezTo>
                  <a:cubicBezTo>
                    <a:pt x="2868" y="512"/>
                    <a:pt x="3101" y="664"/>
                    <a:pt x="3420" y="785"/>
                  </a:cubicBezTo>
                  <a:cubicBezTo>
                    <a:pt x="3610" y="859"/>
                    <a:pt x="3854" y="871"/>
                    <a:pt x="4051" y="935"/>
                  </a:cubicBezTo>
                  <a:cubicBezTo>
                    <a:pt x="4163" y="971"/>
                    <a:pt x="4257" y="1015"/>
                    <a:pt x="4378" y="1048"/>
                  </a:cubicBezTo>
                  <a:cubicBezTo>
                    <a:pt x="4717" y="1143"/>
                    <a:pt x="5063" y="1202"/>
                    <a:pt x="5444" y="1253"/>
                  </a:cubicBezTo>
                  <a:cubicBezTo>
                    <a:pt x="5709" y="1288"/>
                    <a:pt x="5816" y="1401"/>
                    <a:pt x="6051" y="1455"/>
                  </a:cubicBezTo>
                  <a:cubicBezTo>
                    <a:pt x="6260" y="1504"/>
                    <a:pt x="6535" y="1476"/>
                    <a:pt x="6754" y="1512"/>
                  </a:cubicBezTo>
                  <a:cubicBezTo>
                    <a:pt x="6850" y="1527"/>
                    <a:pt x="6945" y="1552"/>
                    <a:pt x="7038" y="1570"/>
                  </a:cubicBezTo>
                  <a:cubicBezTo>
                    <a:pt x="7362" y="1629"/>
                    <a:pt x="7680" y="1662"/>
                    <a:pt x="7973" y="1746"/>
                  </a:cubicBezTo>
                  <a:cubicBezTo>
                    <a:pt x="8145" y="1794"/>
                    <a:pt x="8310" y="1866"/>
                    <a:pt x="8495" y="1906"/>
                  </a:cubicBezTo>
                  <a:cubicBezTo>
                    <a:pt x="8674" y="1945"/>
                    <a:pt x="8879" y="1947"/>
                    <a:pt x="9062" y="1984"/>
                  </a:cubicBezTo>
                  <a:cubicBezTo>
                    <a:pt x="9380" y="2048"/>
                    <a:pt x="9665" y="2211"/>
                    <a:pt x="9917" y="2316"/>
                  </a:cubicBezTo>
                  <a:cubicBezTo>
                    <a:pt x="10132" y="2405"/>
                    <a:pt x="10336" y="2480"/>
                    <a:pt x="10520" y="2542"/>
                  </a:cubicBezTo>
                  <a:cubicBezTo>
                    <a:pt x="10451" y="2539"/>
                    <a:pt x="10381" y="2534"/>
                    <a:pt x="10309" y="252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5" name="Google Shape;1415;p30"/>
          <p:cNvGrpSpPr/>
          <p:nvPr/>
        </p:nvGrpSpPr>
        <p:grpSpPr>
          <a:xfrm>
            <a:off x="3116746" y="2907092"/>
            <a:ext cx="6028433" cy="1703130"/>
            <a:chOff x="3116746" y="2900858"/>
            <a:chExt cx="6028433" cy="1703130"/>
          </a:xfrm>
        </p:grpSpPr>
        <p:grpSp>
          <p:nvGrpSpPr>
            <p:cNvPr id="1416" name="Google Shape;1416;p30"/>
            <p:cNvGrpSpPr/>
            <p:nvPr/>
          </p:nvGrpSpPr>
          <p:grpSpPr>
            <a:xfrm>
              <a:off x="4416408" y="2900858"/>
              <a:ext cx="4728771" cy="1703129"/>
              <a:chOff x="4416408" y="2891282"/>
              <a:chExt cx="4728771" cy="1703129"/>
            </a:xfrm>
          </p:grpSpPr>
          <p:sp>
            <p:nvSpPr>
              <p:cNvPr id="1417" name="Google Shape;1417;p30"/>
              <p:cNvSpPr/>
              <p:nvPr/>
            </p:nvSpPr>
            <p:spPr>
              <a:xfrm>
                <a:off x="4416408" y="2891282"/>
                <a:ext cx="4728771" cy="1663922"/>
              </a:xfrm>
              <a:custGeom>
                <a:rect b="b" l="l" r="r" t="t"/>
                <a:pathLst>
                  <a:path extrusionOk="0" h="14774" w="41985">
                    <a:moveTo>
                      <a:pt x="2597" y="12835"/>
                    </a:moveTo>
                    <a:cubicBezTo>
                      <a:pt x="3080" y="12375"/>
                      <a:pt x="3624" y="11663"/>
                      <a:pt x="4233" y="11386"/>
                    </a:cubicBezTo>
                    <a:cubicBezTo>
                      <a:pt x="4582" y="11226"/>
                      <a:pt x="4974" y="11214"/>
                      <a:pt x="5316" y="11044"/>
                    </a:cubicBezTo>
                    <a:cubicBezTo>
                      <a:pt x="5668" y="10869"/>
                      <a:pt x="5985" y="10560"/>
                      <a:pt x="6312" y="10346"/>
                    </a:cubicBezTo>
                    <a:cubicBezTo>
                      <a:pt x="6871" y="9979"/>
                      <a:pt x="7479" y="9838"/>
                      <a:pt x="8098" y="9577"/>
                    </a:cubicBezTo>
                    <a:cubicBezTo>
                      <a:pt x="8280" y="9501"/>
                      <a:pt x="8459" y="9391"/>
                      <a:pt x="8642" y="9323"/>
                    </a:cubicBezTo>
                    <a:cubicBezTo>
                      <a:pt x="9061" y="9168"/>
                      <a:pt x="9587" y="9292"/>
                      <a:pt x="9986" y="9080"/>
                    </a:cubicBezTo>
                    <a:cubicBezTo>
                      <a:pt x="10434" y="8841"/>
                      <a:pt x="10639" y="8349"/>
                      <a:pt x="11145" y="8196"/>
                    </a:cubicBezTo>
                    <a:cubicBezTo>
                      <a:pt x="11873" y="7974"/>
                      <a:pt x="12533" y="7714"/>
                      <a:pt x="13183" y="7303"/>
                    </a:cubicBezTo>
                    <a:cubicBezTo>
                      <a:pt x="13415" y="7155"/>
                      <a:pt x="13594" y="6963"/>
                      <a:pt x="13808" y="6805"/>
                    </a:cubicBezTo>
                    <a:cubicBezTo>
                      <a:pt x="14185" y="6530"/>
                      <a:pt x="14652" y="6473"/>
                      <a:pt x="15016" y="6155"/>
                    </a:cubicBezTo>
                    <a:cubicBezTo>
                      <a:pt x="15624" y="5624"/>
                      <a:pt x="16069" y="4961"/>
                      <a:pt x="16853" y="4700"/>
                    </a:cubicBezTo>
                    <a:cubicBezTo>
                      <a:pt x="17562" y="4465"/>
                      <a:pt x="18240" y="4593"/>
                      <a:pt x="18909" y="4135"/>
                    </a:cubicBezTo>
                    <a:cubicBezTo>
                      <a:pt x="19532" y="3708"/>
                      <a:pt x="20073" y="3215"/>
                      <a:pt x="20766" y="2886"/>
                    </a:cubicBezTo>
                    <a:cubicBezTo>
                      <a:pt x="21179" y="2689"/>
                      <a:pt x="21353" y="2737"/>
                      <a:pt x="21767" y="2953"/>
                    </a:cubicBezTo>
                    <a:cubicBezTo>
                      <a:pt x="21991" y="3070"/>
                      <a:pt x="21980" y="3137"/>
                      <a:pt x="22299" y="3161"/>
                    </a:cubicBezTo>
                    <a:cubicBezTo>
                      <a:pt x="22633" y="3186"/>
                      <a:pt x="22969" y="3178"/>
                      <a:pt x="23303" y="3178"/>
                    </a:cubicBezTo>
                    <a:cubicBezTo>
                      <a:pt x="23815" y="3178"/>
                      <a:pt x="24359" y="3325"/>
                      <a:pt x="24865" y="3237"/>
                    </a:cubicBezTo>
                    <a:cubicBezTo>
                      <a:pt x="25335" y="3156"/>
                      <a:pt x="25831" y="2970"/>
                      <a:pt x="26246" y="2737"/>
                    </a:cubicBezTo>
                    <a:cubicBezTo>
                      <a:pt x="26672" y="2498"/>
                      <a:pt x="27048" y="2470"/>
                      <a:pt x="27464" y="2232"/>
                    </a:cubicBezTo>
                    <a:cubicBezTo>
                      <a:pt x="27922" y="1969"/>
                      <a:pt x="28417" y="1680"/>
                      <a:pt x="28920" y="1977"/>
                    </a:cubicBezTo>
                    <a:cubicBezTo>
                      <a:pt x="29091" y="2077"/>
                      <a:pt x="29387" y="2302"/>
                      <a:pt x="29499" y="2469"/>
                    </a:cubicBezTo>
                    <a:cubicBezTo>
                      <a:pt x="29648" y="2686"/>
                      <a:pt x="29565" y="2922"/>
                      <a:pt x="29821" y="3083"/>
                    </a:cubicBezTo>
                    <a:cubicBezTo>
                      <a:pt x="30222" y="3337"/>
                      <a:pt x="30879" y="3150"/>
                      <a:pt x="31327" y="3197"/>
                    </a:cubicBezTo>
                    <a:cubicBezTo>
                      <a:pt x="31976" y="3267"/>
                      <a:pt x="32420" y="3505"/>
                      <a:pt x="32912" y="3870"/>
                    </a:cubicBezTo>
                    <a:cubicBezTo>
                      <a:pt x="33159" y="4053"/>
                      <a:pt x="33376" y="4153"/>
                      <a:pt x="33641" y="3891"/>
                    </a:cubicBezTo>
                    <a:cubicBezTo>
                      <a:pt x="33796" y="3737"/>
                      <a:pt x="33878" y="3435"/>
                      <a:pt x="34009" y="3246"/>
                    </a:cubicBezTo>
                    <a:cubicBezTo>
                      <a:pt x="34130" y="3071"/>
                      <a:pt x="34284" y="2920"/>
                      <a:pt x="34370" y="2729"/>
                    </a:cubicBezTo>
                    <a:cubicBezTo>
                      <a:pt x="34551" y="2618"/>
                      <a:pt x="34723" y="2627"/>
                      <a:pt x="34887" y="2516"/>
                    </a:cubicBezTo>
                    <a:cubicBezTo>
                      <a:pt x="35089" y="2382"/>
                      <a:pt x="35179" y="2123"/>
                      <a:pt x="35405" y="1970"/>
                    </a:cubicBezTo>
                    <a:cubicBezTo>
                      <a:pt x="35943" y="1606"/>
                      <a:pt x="36423" y="1347"/>
                      <a:pt x="37016" y="1101"/>
                    </a:cubicBezTo>
                    <a:cubicBezTo>
                      <a:pt x="37937" y="720"/>
                      <a:pt x="38589" y="69"/>
                      <a:pt x="39631" y="63"/>
                    </a:cubicBezTo>
                    <a:cubicBezTo>
                      <a:pt x="40091" y="61"/>
                      <a:pt x="40622" y="0"/>
                      <a:pt x="41070" y="45"/>
                    </a:cubicBezTo>
                    <a:cubicBezTo>
                      <a:pt x="41378" y="74"/>
                      <a:pt x="41685" y="269"/>
                      <a:pt x="41985" y="98"/>
                    </a:cubicBezTo>
                    <a:lnTo>
                      <a:pt x="41985" y="14773"/>
                    </a:lnTo>
                    <a:lnTo>
                      <a:pt x="1" y="14773"/>
                    </a:lnTo>
                    <a:cubicBezTo>
                      <a:pt x="1" y="14773"/>
                      <a:pt x="1204" y="14164"/>
                      <a:pt x="2597" y="12835"/>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0"/>
              <p:cNvSpPr/>
              <p:nvPr/>
            </p:nvSpPr>
            <p:spPr>
              <a:xfrm>
                <a:off x="5675062" y="3559724"/>
                <a:ext cx="3091018" cy="1034686"/>
              </a:xfrm>
              <a:custGeom>
                <a:rect b="b" l="l" r="r" t="t"/>
                <a:pathLst>
                  <a:path extrusionOk="0" h="9187" w="27444">
                    <a:moveTo>
                      <a:pt x="2393" y="7471"/>
                    </a:moveTo>
                    <a:cubicBezTo>
                      <a:pt x="2781" y="7318"/>
                      <a:pt x="3263" y="7128"/>
                      <a:pt x="3616" y="6902"/>
                    </a:cubicBezTo>
                    <a:cubicBezTo>
                      <a:pt x="4007" y="6653"/>
                      <a:pt x="4268" y="6212"/>
                      <a:pt x="4678" y="5985"/>
                    </a:cubicBezTo>
                    <a:cubicBezTo>
                      <a:pt x="5204" y="5695"/>
                      <a:pt x="5868" y="5721"/>
                      <a:pt x="6419" y="5440"/>
                    </a:cubicBezTo>
                    <a:cubicBezTo>
                      <a:pt x="6875" y="5209"/>
                      <a:pt x="7085" y="4839"/>
                      <a:pt x="7433" y="4468"/>
                    </a:cubicBezTo>
                    <a:cubicBezTo>
                      <a:pt x="8174" y="3680"/>
                      <a:pt x="8979" y="3641"/>
                      <a:pt x="9962" y="3314"/>
                    </a:cubicBezTo>
                    <a:cubicBezTo>
                      <a:pt x="10466" y="3147"/>
                      <a:pt x="11079" y="2887"/>
                      <a:pt x="11505" y="2564"/>
                    </a:cubicBezTo>
                    <a:cubicBezTo>
                      <a:pt x="11829" y="2320"/>
                      <a:pt x="11916" y="1963"/>
                      <a:pt x="12253" y="1712"/>
                    </a:cubicBezTo>
                    <a:cubicBezTo>
                      <a:pt x="12594" y="1459"/>
                      <a:pt x="13044" y="1467"/>
                      <a:pt x="13368" y="1162"/>
                    </a:cubicBezTo>
                    <a:cubicBezTo>
                      <a:pt x="13693" y="858"/>
                      <a:pt x="13757" y="625"/>
                      <a:pt x="14337" y="513"/>
                    </a:cubicBezTo>
                    <a:cubicBezTo>
                      <a:pt x="14829" y="419"/>
                      <a:pt x="15244" y="317"/>
                      <a:pt x="15683" y="177"/>
                    </a:cubicBezTo>
                    <a:cubicBezTo>
                      <a:pt x="16202" y="9"/>
                      <a:pt x="16199" y="0"/>
                      <a:pt x="16500" y="388"/>
                    </a:cubicBezTo>
                    <a:cubicBezTo>
                      <a:pt x="16851" y="839"/>
                      <a:pt x="16857" y="1010"/>
                      <a:pt x="17446" y="1142"/>
                    </a:cubicBezTo>
                    <a:cubicBezTo>
                      <a:pt x="18198" y="1308"/>
                      <a:pt x="18443" y="1506"/>
                      <a:pt x="19010" y="2017"/>
                    </a:cubicBezTo>
                    <a:cubicBezTo>
                      <a:pt x="19588" y="2538"/>
                      <a:pt x="20236" y="3027"/>
                      <a:pt x="20717" y="3619"/>
                    </a:cubicBezTo>
                    <a:cubicBezTo>
                      <a:pt x="21203" y="4217"/>
                      <a:pt x="21612" y="4231"/>
                      <a:pt x="22237" y="4628"/>
                    </a:cubicBezTo>
                    <a:cubicBezTo>
                      <a:pt x="22844" y="5012"/>
                      <a:pt x="23564" y="5591"/>
                      <a:pt x="24092" y="6068"/>
                    </a:cubicBezTo>
                    <a:cubicBezTo>
                      <a:pt x="24673" y="6593"/>
                      <a:pt x="25181" y="7397"/>
                      <a:pt x="25921" y="7721"/>
                    </a:cubicBezTo>
                    <a:cubicBezTo>
                      <a:pt x="26340" y="7906"/>
                      <a:pt x="26987" y="8061"/>
                      <a:pt x="27443" y="8191"/>
                    </a:cubicBezTo>
                    <a:cubicBezTo>
                      <a:pt x="26992" y="8287"/>
                      <a:pt x="26404" y="8204"/>
                      <a:pt x="25943" y="8192"/>
                    </a:cubicBezTo>
                    <a:cubicBezTo>
                      <a:pt x="24397" y="8153"/>
                      <a:pt x="22852" y="8040"/>
                      <a:pt x="21309" y="7972"/>
                    </a:cubicBezTo>
                    <a:cubicBezTo>
                      <a:pt x="19351" y="7886"/>
                      <a:pt x="17279" y="7676"/>
                      <a:pt x="15354" y="8185"/>
                    </a:cubicBezTo>
                    <a:cubicBezTo>
                      <a:pt x="13348" y="8715"/>
                      <a:pt x="11121" y="9186"/>
                      <a:pt x="9044" y="8824"/>
                    </a:cubicBezTo>
                    <a:cubicBezTo>
                      <a:pt x="8273" y="8690"/>
                      <a:pt x="7612" y="8503"/>
                      <a:pt x="6816" y="8504"/>
                    </a:cubicBezTo>
                    <a:cubicBezTo>
                      <a:pt x="5756" y="8506"/>
                      <a:pt x="4735" y="8660"/>
                      <a:pt x="3678" y="8536"/>
                    </a:cubicBezTo>
                    <a:cubicBezTo>
                      <a:pt x="2442" y="8390"/>
                      <a:pt x="1222" y="8648"/>
                      <a:pt x="1" y="8549"/>
                    </a:cubicBezTo>
                    <a:cubicBezTo>
                      <a:pt x="199" y="7729"/>
                      <a:pt x="2059" y="7739"/>
                      <a:pt x="2393" y="74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0"/>
              <p:cNvSpPr/>
              <p:nvPr/>
            </p:nvSpPr>
            <p:spPr>
              <a:xfrm>
                <a:off x="4579048" y="3198416"/>
                <a:ext cx="2264539" cy="1249687"/>
              </a:xfrm>
              <a:custGeom>
                <a:rect b="b" l="l" r="r" t="t"/>
                <a:pathLst>
                  <a:path extrusionOk="0" h="11096" w="20106">
                    <a:moveTo>
                      <a:pt x="404" y="11035"/>
                    </a:moveTo>
                    <a:cubicBezTo>
                      <a:pt x="2250" y="10688"/>
                      <a:pt x="4058" y="10264"/>
                      <a:pt x="5881" y="9847"/>
                    </a:cubicBezTo>
                    <a:cubicBezTo>
                      <a:pt x="6593" y="9684"/>
                      <a:pt x="7613" y="9411"/>
                      <a:pt x="8346" y="9615"/>
                    </a:cubicBezTo>
                    <a:cubicBezTo>
                      <a:pt x="8613" y="9689"/>
                      <a:pt x="8759" y="9903"/>
                      <a:pt x="8989" y="9951"/>
                    </a:cubicBezTo>
                    <a:cubicBezTo>
                      <a:pt x="9775" y="10117"/>
                      <a:pt x="10791" y="8991"/>
                      <a:pt x="11393" y="8625"/>
                    </a:cubicBezTo>
                    <a:cubicBezTo>
                      <a:pt x="11619" y="8488"/>
                      <a:pt x="11946" y="8324"/>
                      <a:pt x="12128" y="8127"/>
                    </a:cubicBezTo>
                    <a:cubicBezTo>
                      <a:pt x="12499" y="7728"/>
                      <a:pt x="12514" y="7113"/>
                      <a:pt x="12794" y="6655"/>
                    </a:cubicBezTo>
                    <a:cubicBezTo>
                      <a:pt x="13342" y="5753"/>
                      <a:pt x="14563" y="6060"/>
                      <a:pt x="15183" y="5292"/>
                    </a:cubicBezTo>
                    <a:cubicBezTo>
                      <a:pt x="15546" y="4842"/>
                      <a:pt x="15243" y="4128"/>
                      <a:pt x="15583" y="3696"/>
                    </a:cubicBezTo>
                    <a:cubicBezTo>
                      <a:pt x="15754" y="3479"/>
                      <a:pt x="16121" y="3421"/>
                      <a:pt x="16318" y="3219"/>
                    </a:cubicBezTo>
                    <a:cubicBezTo>
                      <a:pt x="16516" y="3019"/>
                      <a:pt x="16685" y="2698"/>
                      <a:pt x="16849" y="2464"/>
                    </a:cubicBezTo>
                    <a:cubicBezTo>
                      <a:pt x="17671" y="1298"/>
                      <a:pt x="19036" y="967"/>
                      <a:pt x="20106" y="122"/>
                    </a:cubicBezTo>
                    <a:cubicBezTo>
                      <a:pt x="19834" y="3"/>
                      <a:pt x="19654" y="0"/>
                      <a:pt x="19322" y="159"/>
                    </a:cubicBezTo>
                    <a:cubicBezTo>
                      <a:pt x="18629" y="488"/>
                      <a:pt x="18088" y="981"/>
                      <a:pt x="17465" y="1408"/>
                    </a:cubicBezTo>
                    <a:cubicBezTo>
                      <a:pt x="16795" y="1866"/>
                      <a:pt x="16118" y="1739"/>
                      <a:pt x="15409" y="1973"/>
                    </a:cubicBezTo>
                    <a:cubicBezTo>
                      <a:pt x="14625" y="2234"/>
                      <a:pt x="14180" y="2897"/>
                      <a:pt x="13572" y="3428"/>
                    </a:cubicBezTo>
                    <a:cubicBezTo>
                      <a:pt x="13208" y="3746"/>
                      <a:pt x="12740" y="3803"/>
                      <a:pt x="12363" y="4079"/>
                    </a:cubicBezTo>
                    <a:cubicBezTo>
                      <a:pt x="12150" y="4236"/>
                      <a:pt x="11970" y="4428"/>
                      <a:pt x="11739" y="4576"/>
                    </a:cubicBezTo>
                    <a:cubicBezTo>
                      <a:pt x="11089" y="4987"/>
                      <a:pt x="10429" y="5247"/>
                      <a:pt x="9701" y="5469"/>
                    </a:cubicBezTo>
                    <a:cubicBezTo>
                      <a:pt x="9194" y="5622"/>
                      <a:pt x="8990" y="6114"/>
                      <a:pt x="8542" y="6353"/>
                    </a:cubicBezTo>
                    <a:cubicBezTo>
                      <a:pt x="8143" y="6565"/>
                      <a:pt x="7616" y="6442"/>
                      <a:pt x="7198" y="6596"/>
                    </a:cubicBezTo>
                    <a:cubicBezTo>
                      <a:pt x="7015" y="6664"/>
                      <a:pt x="6834" y="6774"/>
                      <a:pt x="6654" y="6850"/>
                    </a:cubicBezTo>
                    <a:cubicBezTo>
                      <a:pt x="6035" y="7111"/>
                      <a:pt x="5427" y="7252"/>
                      <a:pt x="4868" y="7619"/>
                    </a:cubicBezTo>
                    <a:cubicBezTo>
                      <a:pt x="4540" y="7833"/>
                      <a:pt x="4224" y="8143"/>
                      <a:pt x="3872" y="8318"/>
                    </a:cubicBezTo>
                    <a:cubicBezTo>
                      <a:pt x="3530" y="8488"/>
                      <a:pt x="3138" y="8499"/>
                      <a:pt x="2789" y="8659"/>
                    </a:cubicBezTo>
                    <a:cubicBezTo>
                      <a:pt x="2180" y="8936"/>
                      <a:pt x="1635" y="9648"/>
                      <a:pt x="1153" y="10108"/>
                    </a:cubicBezTo>
                    <a:cubicBezTo>
                      <a:pt x="743" y="10499"/>
                      <a:pt x="351" y="10826"/>
                      <a:pt x="0" y="11095"/>
                    </a:cubicBezTo>
                    <a:cubicBezTo>
                      <a:pt x="132" y="11080"/>
                      <a:pt x="266" y="11060"/>
                      <a:pt x="403" y="11035"/>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0" name="Google Shape;1420;p30"/>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1" name="Google Shape;1421;p30"/>
            <p:cNvGrpSpPr/>
            <p:nvPr/>
          </p:nvGrpSpPr>
          <p:grpSpPr>
            <a:xfrm>
              <a:off x="6590180" y="3404192"/>
              <a:ext cx="2553547" cy="1199794"/>
              <a:chOff x="6590180" y="3400880"/>
              <a:chExt cx="2553547" cy="1199794"/>
            </a:xfrm>
          </p:grpSpPr>
          <p:sp>
            <p:nvSpPr>
              <p:cNvPr id="1422" name="Google Shape;1422;p30"/>
              <p:cNvSpPr/>
              <p:nvPr/>
            </p:nvSpPr>
            <p:spPr>
              <a:xfrm>
                <a:off x="6590180" y="3400880"/>
                <a:ext cx="2553547" cy="1199794"/>
              </a:xfrm>
              <a:custGeom>
                <a:rect b="b" l="l" r="r" t="t"/>
                <a:pathLst>
                  <a:path extrusionOk="0" h="10653" w="22672">
                    <a:moveTo>
                      <a:pt x="1766" y="10202"/>
                    </a:moveTo>
                    <a:cubicBezTo>
                      <a:pt x="2286" y="10140"/>
                      <a:pt x="2666" y="9578"/>
                      <a:pt x="2871" y="9127"/>
                    </a:cubicBezTo>
                    <a:cubicBezTo>
                      <a:pt x="2934" y="8990"/>
                      <a:pt x="2864" y="8783"/>
                      <a:pt x="2936" y="8635"/>
                    </a:cubicBezTo>
                    <a:cubicBezTo>
                      <a:pt x="3069" y="8358"/>
                      <a:pt x="3376" y="8272"/>
                      <a:pt x="3605" y="8091"/>
                    </a:cubicBezTo>
                    <a:cubicBezTo>
                      <a:pt x="3895" y="7862"/>
                      <a:pt x="4195" y="7495"/>
                      <a:pt x="4443" y="7217"/>
                    </a:cubicBezTo>
                    <a:cubicBezTo>
                      <a:pt x="4770" y="6854"/>
                      <a:pt x="4935" y="6138"/>
                      <a:pt x="5469" y="5981"/>
                    </a:cubicBezTo>
                    <a:cubicBezTo>
                      <a:pt x="5893" y="5857"/>
                      <a:pt x="6181" y="6001"/>
                      <a:pt x="6593" y="5698"/>
                    </a:cubicBezTo>
                    <a:cubicBezTo>
                      <a:pt x="6978" y="5414"/>
                      <a:pt x="7141" y="5090"/>
                      <a:pt x="7642" y="5110"/>
                    </a:cubicBezTo>
                    <a:cubicBezTo>
                      <a:pt x="8205" y="5133"/>
                      <a:pt x="8566" y="5379"/>
                      <a:pt x="8990" y="5666"/>
                    </a:cubicBezTo>
                    <a:cubicBezTo>
                      <a:pt x="9515" y="6021"/>
                      <a:pt x="10283" y="5950"/>
                      <a:pt x="10884" y="5993"/>
                    </a:cubicBezTo>
                    <a:cubicBezTo>
                      <a:pt x="11341" y="6026"/>
                      <a:pt x="11480" y="5893"/>
                      <a:pt x="11781" y="5544"/>
                    </a:cubicBezTo>
                    <a:cubicBezTo>
                      <a:pt x="11866" y="5445"/>
                      <a:pt x="11956" y="5283"/>
                      <a:pt x="12049" y="5208"/>
                    </a:cubicBezTo>
                    <a:cubicBezTo>
                      <a:pt x="12200" y="5088"/>
                      <a:pt x="12421" y="5062"/>
                      <a:pt x="12579" y="4915"/>
                    </a:cubicBezTo>
                    <a:cubicBezTo>
                      <a:pt x="12961" y="4560"/>
                      <a:pt x="13012" y="4224"/>
                      <a:pt x="13544" y="4111"/>
                    </a:cubicBezTo>
                    <a:cubicBezTo>
                      <a:pt x="14103" y="3993"/>
                      <a:pt x="14757" y="4014"/>
                      <a:pt x="15301" y="3833"/>
                    </a:cubicBezTo>
                    <a:cubicBezTo>
                      <a:pt x="15538" y="3754"/>
                      <a:pt x="15758" y="3605"/>
                      <a:pt x="15962" y="3461"/>
                    </a:cubicBezTo>
                    <a:cubicBezTo>
                      <a:pt x="16249" y="3258"/>
                      <a:pt x="16361" y="2923"/>
                      <a:pt x="16648" y="2706"/>
                    </a:cubicBezTo>
                    <a:cubicBezTo>
                      <a:pt x="17276" y="2229"/>
                      <a:pt x="17909" y="1893"/>
                      <a:pt x="18466" y="1344"/>
                    </a:cubicBezTo>
                    <a:cubicBezTo>
                      <a:pt x="18849" y="966"/>
                      <a:pt x="18876" y="867"/>
                      <a:pt x="19437" y="892"/>
                    </a:cubicBezTo>
                    <a:cubicBezTo>
                      <a:pt x="19795" y="906"/>
                      <a:pt x="20224" y="1036"/>
                      <a:pt x="20567" y="928"/>
                    </a:cubicBezTo>
                    <a:cubicBezTo>
                      <a:pt x="20973" y="800"/>
                      <a:pt x="21151" y="326"/>
                      <a:pt x="21492" y="168"/>
                    </a:cubicBezTo>
                    <a:cubicBezTo>
                      <a:pt x="21852" y="1"/>
                      <a:pt x="22378" y="218"/>
                      <a:pt x="22672" y="372"/>
                    </a:cubicBezTo>
                    <a:lnTo>
                      <a:pt x="22672" y="10652"/>
                    </a:lnTo>
                    <a:lnTo>
                      <a:pt x="728" y="10652"/>
                    </a:lnTo>
                    <a:cubicBezTo>
                      <a:pt x="728" y="10652"/>
                      <a:pt x="1" y="10409"/>
                      <a:pt x="1766" y="1020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0"/>
              <p:cNvSpPr/>
              <p:nvPr/>
            </p:nvSpPr>
            <p:spPr>
              <a:xfrm>
                <a:off x="6989908" y="3515462"/>
                <a:ext cx="1780005" cy="983104"/>
              </a:xfrm>
              <a:custGeom>
                <a:rect b="b" l="l" r="r" t="t"/>
                <a:pathLst>
                  <a:path extrusionOk="0" h="8729" w="15804">
                    <a:moveTo>
                      <a:pt x="894" y="6338"/>
                    </a:moveTo>
                    <a:cubicBezTo>
                      <a:pt x="646" y="6616"/>
                      <a:pt x="346" y="6983"/>
                      <a:pt x="56" y="7212"/>
                    </a:cubicBezTo>
                    <a:cubicBezTo>
                      <a:pt x="38" y="7227"/>
                      <a:pt x="19" y="7239"/>
                      <a:pt x="0" y="7252"/>
                    </a:cubicBezTo>
                    <a:cubicBezTo>
                      <a:pt x="388" y="7451"/>
                      <a:pt x="210" y="7642"/>
                      <a:pt x="557" y="8039"/>
                    </a:cubicBezTo>
                    <a:cubicBezTo>
                      <a:pt x="1160" y="8728"/>
                      <a:pt x="3220" y="8257"/>
                      <a:pt x="3996" y="8106"/>
                    </a:cubicBezTo>
                    <a:cubicBezTo>
                      <a:pt x="4436" y="8020"/>
                      <a:pt x="4935" y="7954"/>
                      <a:pt x="5347" y="7812"/>
                    </a:cubicBezTo>
                    <a:lnTo>
                      <a:pt x="4371" y="7520"/>
                    </a:lnTo>
                    <a:cubicBezTo>
                      <a:pt x="4698" y="7611"/>
                      <a:pt x="5384" y="7728"/>
                      <a:pt x="5673" y="7673"/>
                    </a:cubicBezTo>
                    <a:cubicBezTo>
                      <a:pt x="6103" y="7592"/>
                      <a:pt x="6270" y="7258"/>
                      <a:pt x="6740" y="7042"/>
                    </a:cubicBezTo>
                    <a:cubicBezTo>
                      <a:pt x="7411" y="6734"/>
                      <a:pt x="8108" y="6579"/>
                      <a:pt x="8776" y="6298"/>
                    </a:cubicBezTo>
                    <a:cubicBezTo>
                      <a:pt x="8656" y="6237"/>
                      <a:pt x="8520" y="6070"/>
                      <a:pt x="8399" y="5996"/>
                    </a:cubicBezTo>
                    <a:cubicBezTo>
                      <a:pt x="8623" y="5405"/>
                      <a:pt x="9298" y="5240"/>
                      <a:pt x="9803" y="4948"/>
                    </a:cubicBezTo>
                    <a:cubicBezTo>
                      <a:pt x="10260" y="4684"/>
                      <a:pt x="10639" y="4201"/>
                      <a:pt x="11129" y="3989"/>
                    </a:cubicBezTo>
                    <a:cubicBezTo>
                      <a:pt x="11402" y="3871"/>
                      <a:pt x="11578" y="3858"/>
                      <a:pt x="11933" y="3866"/>
                    </a:cubicBezTo>
                    <a:cubicBezTo>
                      <a:pt x="12178" y="3871"/>
                      <a:pt x="12671" y="3991"/>
                      <a:pt x="12899" y="3897"/>
                    </a:cubicBezTo>
                    <a:cubicBezTo>
                      <a:pt x="13397" y="3692"/>
                      <a:pt x="13028" y="3815"/>
                      <a:pt x="13258" y="3534"/>
                    </a:cubicBezTo>
                    <a:cubicBezTo>
                      <a:pt x="13385" y="3379"/>
                      <a:pt x="13419" y="3202"/>
                      <a:pt x="13594" y="3036"/>
                    </a:cubicBezTo>
                    <a:cubicBezTo>
                      <a:pt x="13797" y="2844"/>
                      <a:pt x="14075" y="2767"/>
                      <a:pt x="14272" y="2564"/>
                    </a:cubicBezTo>
                    <a:cubicBezTo>
                      <a:pt x="14464" y="2367"/>
                      <a:pt x="14635" y="2039"/>
                      <a:pt x="14820" y="1821"/>
                    </a:cubicBezTo>
                    <a:cubicBezTo>
                      <a:pt x="15146" y="1436"/>
                      <a:pt x="15532" y="717"/>
                      <a:pt x="15804" y="9"/>
                    </a:cubicBezTo>
                    <a:cubicBezTo>
                      <a:pt x="15324" y="0"/>
                      <a:pt x="15279" y="107"/>
                      <a:pt x="14917" y="465"/>
                    </a:cubicBezTo>
                    <a:cubicBezTo>
                      <a:pt x="14360" y="1014"/>
                      <a:pt x="13727" y="1350"/>
                      <a:pt x="13099" y="1827"/>
                    </a:cubicBezTo>
                    <a:cubicBezTo>
                      <a:pt x="12812" y="2044"/>
                      <a:pt x="12700" y="2379"/>
                      <a:pt x="12413" y="2582"/>
                    </a:cubicBezTo>
                    <a:cubicBezTo>
                      <a:pt x="12209" y="2726"/>
                      <a:pt x="11989" y="2875"/>
                      <a:pt x="11752" y="2954"/>
                    </a:cubicBezTo>
                    <a:cubicBezTo>
                      <a:pt x="11209" y="3135"/>
                      <a:pt x="10554" y="3113"/>
                      <a:pt x="9996" y="3232"/>
                    </a:cubicBezTo>
                    <a:cubicBezTo>
                      <a:pt x="9463" y="3345"/>
                      <a:pt x="9412" y="3681"/>
                      <a:pt x="9030" y="4036"/>
                    </a:cubicBezTo>
                    <a:cubicBezTo>
                      <a:pt x="8873" y="4183"/>
                      <a:pt x="8651" y="4208"/>
                      <a:pt x="8500" y="4329"/>
                    </a:cubicBezTo>
                    <a:cubicBezTo>
                      <a:pt x="8407" y="4404"/>
                      <a:pt x="8319" y="4565"/>
                      <a:pt x="8232" y="4665"/>
                    </a:cubicBezTo>
                    <a:cubicBezTo>
                      <a:pt x="7931" y="5014"/>
                      <a:pt x="7793" y="5147"/>
                      <a:pt x="7335" y="5114"/>
                    </a:cubicBezTo>
                    <a:cubicBezTo>
                      <a:pt x="6734" y="5071"/>
                      <a:pt x="5967" y="5142"/>
                      <a:pt x="5442" y="4786"/>
                    </a:cubicBezTo>
                    <a:cubicBezTo>
                      <a:pt x="5018" y="4500"/>
                      <a:pt x="4656" y="4253"/>
                      <a:pt x="4093" y="4231"/>
                    </a:cubicBezTo>
                    <a:cubicBezTo>
                      <a:pt x="3592" y="4211"/>
                      <a:pt x="3429" y="4535"/>
                      <a:pt x="3045" y="4819"/>
                    </a:cubicBezTo>
                    <a:cubicBezTo>
                      <a:pt x="2633" y="5122"/>
                      <a:pt x="2344" y="4978"/>
                      <a:pt x="1921" y="5102"/>
                    </a:cubicBezTo>
                    <a:cubicBezTo>
                      <a:pt x="1386" y="5259"/>
                      <a:pt x="1221" y="5975"/>
                      <a:pt x="895" y="633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4" name="Google Shape;1424;p30"/>
            <p:cNvGrpSpPr/>
            <p:nvPr/>
          </p:nvGrpSpPr>
          <p:grpSpPr>
            <a:xfrm>
              <a:off x="5954715" y="3722921"/>
              <a:ext cx="2019569" cy="881065"/>
              <a:chOff x="5954715" y="3722921"/>
              <a:chExt cx="2019569" cy="881065"/>
            </a:xfrm>
          </p:grpSpPr>
          <p:sp>
            <p:nvSpPr>
              <p:cNvPr id="1425" name="Google Shape;1425;p30"/>
              <p:cNvSpPr/>
              <p:nvPr/>
            </p:nvSpPr>
            <p:spPr>
              <a:xfrm>
                <a:off x="5954715" y="3722921"/>
                <a:ext cx="2019569" cy="881065"/>
              </a:xfrm>
              <a:custGeom>
                <a:rect b="b" l="l" r="r" t="t"/>
                <a:pathLst>
                  <a:path extrusionOk="0" h="7823" w="17931">
                    <a:moveTo>
                      <a:pt x="16202" y="6554"/>
                    </a:moveTo>
                    <a:cubicBezTo>
                      <a:pt x="15661" y="6422"/>
                      <a:pt x="15089" y="6502"/>
                      <a:pt x="14703" y="6075"/>
                    </a:cubicBezTo>
                    <a:cubicBezTo>
                      <a:pt x="14500" y="5848"/>
                      <a:pt x="14403" y="5701"/>
                      <a:pt x="14136" y="5567"/>
                    </a:cubicBezTo>
                    <a:cubicBezTo>
                      <a:pt x="13910" y="5455"/>
                      <a:pt x="13694" y="5384"/>
                      <a:pt x="13482" y="5236"/>
                    </a:cubicBezTo>
                    <a:cubicBezTo>
                      <a:pt x="13138" y="4996"/>
                      <a:pt x="12836" y="4785"/>
                      <a:pt x="12620" y="4450"/>
                    </a:cubicBezTo>
                    <a:cubicBezTo>
                      <a:pt x="12440" y="4170"/>
                      <a:pt x="12289" y="3884"/>
                      <a:pt x="12048" y="3653"/>
                    </a:cubicBezTo>
                    <a:cubicBezTo>
                      <a:pt x="11846" y="3459"/>
                      <a:pt x="11608" y="3327"/>
                      <a:pt x="11424" y="3115"/>
                    </a:cubicBezTo>
                    <a:cubicBezTo>
                      <a:pt x="11090" y="2727"/>
                      <a:pt x="11195" y="2453"/>
                      <a:pt x="11185" y="2008"/>
                    </a:cubicBezTo>
                    <a:cubicBezTo>
                      <a:pt x="11175" y="1554"/>
                      <a:pt x="10966" y="1482"/>
                      <a:pt x="10589" y="1220"/>
                    </a:cubicBezTo>
                    <a:cubicBezTo>
                      <a:pt x="10162" y="922"/>
                      <a:pt x="9685" y="591"/>
                      <a:pt x="9209" y="379"/>
                    </a:cubicBezTo>
                    <a:cubicBezTo>
                      <a:pt x="8865" y="226"/>
                      <a:pt x="8554" y="316"/>
                      <a:pt x="8196" y="303"/>
                    </a:cubicBezTo>
                    <a:cubicBezTo>
                      <a:pt x="7715" y="286"/>
                      <a:pt x="7142" y="0"/>
                      <a:pt x="6720" y="120"/>
                    </a:cubicBezTo>
                    <a:cubicBezTo>
                      <a:pt x="6523" y="176"/>
                      <a:pt x="6358" y="319"/>
                      <a:pt x="6251" y="619"/>
                    </a:cubicBezTo>
                    <a:cubicBezTo>
                      <a:pt x="6061" y="1142"/>
                      <a:pt x="5778" y="1532"/>
                      <a:pt x="5496" y="2004"/>
                    </a:cubicBezTo>
                    <a:cubicBezTo>
                      <a:pt x="5425" y="2125"/>
                      <a:pt x="5341" y="2148"/>
                      <a:pt x="5293" y="2283"/>
                    </a:cubicBezTo>
                    <a:cubicBezTo>
                      <a:pt x="5264" y="2362"/>
                      <a:pt x="5323" y="2470"/>
                      <a:pt x="5292" y="2553"/>
                    </a:cubicBezTo>
                    <a:cubicBezTo>
                      <a:pt x="5194" y="2821"/>
                      <a:pt x="4923" y="2914"/>
                      <a:pt x="4756" y="3130"/>
                    </a:cubicBezTo>
                    <a:cubicBezTo>
                      <a:pt x="4562" y="3382"/>
                      <a:pt x="4470" y="3585"/>
                      <a:pt x="4223" y="3808"/>
                    </a:cubicBezTo>
                    <a:cubicBezTo>
                      <a:pt x="4020" y="3990"/>
                      <a:pt x="3883" y="4183"/>
                      <a:pt x="3705" y="4387"/>
                    </a:cubicBezTo>
                    <a:cubicBezTo>
                      <a:pt x="3477" y="4654"/>
                      <a:pt x="3119" y="4819"/>
                      <a:pt x="2907" y="5084"/>
                    </a:cubicBezTo>
                    <a:cubicBezTo>
                      <a:pt x="2800" y="5218"/>
                      <a:pt x="2797" y="5366"/>
                      <a:pt x="2684" y="5503"/>
                    </a:cubicBezTo>
                    <a:cubicBezTo>
                      <a:pt x="2488" y="5739"/>
                      <a:pt x="2142" y="5943"/>
                      <a:pt x="1917" y="6176"/>
                    </a:cubicBezTo>
                    <a:cubicBezTo>
                      <a:pt x="1730" y="6371"/>
                      <a:pt x="1510" y="6729"/>
                      <a:pt x="1270" y="6848"/>
                    </a:cubicBezTo>
                    <a:cubicBezTo>
                      <a:pt x="948" y="7009"/>
                      <a:pt x="720" y="6807"/>
                      <a:pt x="485" y="7136"/>
                    </a:cubicBezTo>
                    <a:cubicBezTo>
                      <a:pt x="348" y="7330"/>
                      <a:pt x="317" y="7483"/>
                      <a:pt x="203" y="7633"/>
                    </a:cubicBezTo>
                    <a:cubicBezTo>
                      <a:pt x="155" y="7696"/>
                      <a:pt x="92" y="7757"/>
                      <a:pt x="1" y="7822"/>
                    </a:cubicBezTo>
                    <a:lnTo>
                      <a:pt x="17930" y="7787"/>
                    </a:lnTo>
                    <a:cubicBezTo>
                      <a:pt x="17235" y="7557"/>
                      <a:pt x="16958" y="6740"/>
                      <a:pt x="16201" y="655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0"/>
              <p:cNvSpPr/>
              <p:nvPr/>
            </p:nvSpPr>
            <p:spPr>
              <a:xfrm>
                <a:off x="6156100" y="3796241"/>
                <a:ext cx="504132" cy="639034"/>
              </a:xfrm>
              <a:custGeom>
                <a:rect b="b" l="l" r="r" t="t"/>
                <a:pathLst>
                  <a:path extrusionOk="0" h="5674" w="4476">
                    <a:moveTo>
                      <a:pt x="2" y="5674"/>
                    </a:moveTo>
                    <a:cubicBezTo>
                      <a:pt x="407" y="5542"/>
                      <a:pt x="853" y="5565"/>
                      <a:pt x="1258" y="5360"/>
                    </a:cubicBezTo>
                    <a:cubicBezTo>
                      <a:pt x="1547" y="5214"/>
                      <a:pt x="1762" y="4882"/>
                      <a:pt x="1935" y="4591"/>
                    </a:cubicBezTo>
                    <a:cubicBezTo>
                      <a:pt x="1998" y="4486"/>
                      <a:pt x="2036" y="4289"/>
                      <a:pt x="2126" y="4210"/>
                    </a:cubicBezTo>
                    <a:cubicBezTo>
                      <a:pt x="2274" y="4082"/>
                      <a:pt x="2538" y="4128"/>
                      <a:pt x="2711" y="4034"/>
                    </a:cubicBezTo>
                    <a:cubicBezTo>
                      <a:pt x="2931" y="3912"/>
                      <a:pt x="2987" y="3757"/>
                      <a:pt x="3117" y="3557"/>
                    </a:cubicBezTo>
                    <a:cubicBezTo>
                      <a:pt x="3296" y="3279"/>
                      <a:pt x="3679" y="3115"/>
                      <a:pt x="3821" y="2842"/>
                    </a:cubicBezTo>
                    <a:cubicBezTo>
                      <a:pt x="3934" y="2622"/>
                      <a:pt x="3825" y="2299"/>
                      <a:pt x="3888" y="2062"/>
                    </a:cubicBezTo>
                    <a:cubicBezTo>
                      <a:pt x="3950" y="1828"/>
                      <a:pt x="4062" y="1751"/>
                      <a:pt x="4203" y="1553"/>
                    </a:cubicBezTo>
                    <a:cubicBezTo>
                      <a:pt x="4434" y="1226"/>
                      <a:pt x="4449" y="864"/>
                      <a:pt x="4470" y="466"/>
                    </a:cubicBezTo>
                    <a:cubicBezTo>
                      <a:pt x="4476" y="355"/>
                      <a:pt x="4448" y="161"/>
                      <a:pt x="4449" y="1"/>
                    </a:cubicBezTo>
                    <a:cubicBezTo>
                      <a:pt x="4260" y="507"/>
                      <a:pt x="3984" y="890"/>
                      <a:pt x="3708" y="1353"/>
                    </a:cubicBezTo>
                    <a:cubicBezTo>
                      <a:pt x="3637" y="1474"/>
                      <a:pt x="3553" y="1497"/>
                      <a:pt x="3505" y="1632"/>
                    </a:cubicBezTo>
                    <a:cubicBezTo>
                      <a:pt x="3476" y="1711"/>
                      <a:pt x="3535" y="1819"/>
                      <a:pt x="3504" y="1902"/>
                    </a:cubicBezTo>
                    <a:cubicBezTo>
                      <a:pt x="3406" y="2170"/>
                      <a:pt x="3135" y="2263"/>
                      <a:pt x="2968" y="2479"/>
                    </a:cubicBezTo>
                    <a:cubicBezTo>
                      <a:pt x="2774" y="2731"/>
                      <a:pt x="2682" y="2934"/>
                      <a:pt x="2435" y="3157"/>
                    </a:cubicBezTo>
                    <a:cubicBezTo>
                      <a:pt x="2232" y="3339"/>
                      <a:pt x="2095" y="3532"/>
                      <a:pt x="1917" y="3736"/>
                    </a:cubicBezTo>
                    <a:cubicBezTo>
                      <a:pt x="1689" y="4003"/>
                      <a:pt x="1331" y="4168"/>
                      <a:pt x="1119" y="4433"/>
                    </a:cubicBezTo>
                    <a:cubicBezTo>
                      <a:pt x="1012" y="4567"/>
                      <a:pt x="1009" y="4715"/>
                      <a:pt x="896" y="4852"/>
                    </a:cubicBezTo>
                    <a:cubicBezTo>
                      <a:pt x="700" y="5088"/>
                      <a:pt x="354" y="5292"/>
                      <a:pt x="129" y="5525"/>
                    </a:cubicBezTo>
                    <a:cubicBezTo>
                      <a:pt x="88" y="5568"/>
                      <a:pt x="45" y="5620"/>
                      <a:pt x="1" y="567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p30"/>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8" name="Google Shape;1428;p30"/>
            <p:cNvGrpSpPr/>
            <p:nvPr/>
          </p:nvGrpSpPr>
          <p:grpSpPr>
            <a:xfrm>
              <a:off x="3116746" y="4031176"/>
              <a:ext cx="2467836" cy="572811"/>
              <a:chOff x="3116746" y="4025325"/>
              <a:chExt cx="2467836" cy="572811"/>
            </a:xfrm>
          </p:grpSpPr>
          <p:sp>
            <p:nvSpPr>
              <p:cNvPr id="1429" name="Google Shape;1429;p30"/>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0"/>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0"/>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30"/>
            <p:cNvGrpSpPr/>
            <p:nvPr/>
          </p:nvGrpSpPr>
          <p:grpSpPr>
            <a:xfrm>
              <a:off x="4676125" y="3987478"/>
              <a:ext cx="1551591" cy="616509"/>
              <a:chOff x="4676125" y="3981626"/>
              <a:chExt cx="1551591" cy="616509"/>
            </a:xfrm>
          </p:grpSpPr>
          <p:sp>
            <p:nvSpPr>
              <p:cNvPr id="1433" name="Google Shape;1433;p30"/>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0"/>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35" name="Google Shape;1435;p30"/>
          <p:cNvGrpSpPr/>
          <p:nvPr/>
        </p:nvGrpSpPr>
        <p:grpSpPr>
          <a:xfrm flipH="1">
            <a:off x="7063334" y="-411733"/>
            <a:ext cx="2855606" cy="5880160"/>
            <a:chOff x="1180075" y="764650"/>
            <a:chExt cx="859475" cy="1769800"/>
          </a:xfrm>
        </p:grpSpPr>
        <p:sp>
          <p:nvSpPr>
            <p:cNvPr id="1436" name="Google Shape;1436;p30"/>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0"/>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0"/>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0"/>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0"/>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0"/>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0"/>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0"/>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30"/>
          <p:cNvGrpSpPr/>
          <p:nvPr/>
        </p:nvGrpSpPr>
        <p:grpSpPr>
          <a:xfrm>
            <a:off x="-89263" y="3860176"/>
            <a:ext cx="1426765" cy="2240200"/>
            <a:chOff x="-3722261" y="-836217"/>
            <a:chExt cx="1098103" cy="1724159"/>
          </a:xfrm>
        </p:grpSpPr>
        <p:grpSp>
          <p:nvGrpSpPr>
            <p:cNvPr id="1445" name="Google Shape;1445;p30"/>
            <p:cNvGrpSpPr/>
            <p:nvPr/>
          </p:nvGrpSpPr>
          <p:grpSpPr>
            <a:xfrm>
              <a:off x="-3722261" y="-836217"/>
              <a:ext cx="516449" cy="1227582"/>
              <a:chOff x="1933250" y="2131550"/>
              <a:chExt cx="166925" cy="396775"/>
            </a:xfrm>
          </p:grpSpPr>
          <p:sp>
            <p:nvSpPr>
              <p:cNvPr id="1446" name="Google Shape;1446;p30"/>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0"/>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0"/>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0"/>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0"/>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0"/>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0"/>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0"/>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0"/>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0"/>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30"/>
            <p:cNvGrpSpPr/>
            <p:nvPr/>
          </p:nvGrpSpPr>
          <p:grpSpPr>
            <a:xfrm>
              <a:off x="-3722260" y="-311409"/>
              <a:ext cx="1098102" cy="1199350"/>
              <a:chOff x="1962475" y="2674950"/>
              <a:chExt cx="354925" cy="387650"/>
            </a:xfrm>
          </p:grpSpPr>
          <p:sp>
            <p:nvSpPr>
              <p:cNvPr id="1457" name="Google Shape;1457;p30"/>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0"/>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59" name="Google Shape;1459;p30"/>
          <p:cNvGrpSpPr/>
          <p:nvPr/>
        </p:nvGrpSpPr>
        <p:grpSpPr>
          <a:xfrm>
            <a:off x="7503464" y="4100609"/>
            <a:ext cx="1413123" cy="1293625"/>
            <a:chOff x="6280700" y="349513"/>
            <a:chExt cx="415075" cy="379975"/>
          </a:xfrm>
        </p:grpSpPr>
        <p:sp>
          <p:nvSpPr>
            <p:cNvPr id="1460" name="Google Shape;1460;p30"/>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0"/>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30"/>
          <p:cNvGrpSpPr/>
          <p:nvPr/>
        </p:nvGrpSpPr>
        <p:grpSpPr>
          <a:xfrm>
            <a:off x="7133177" y="4566325"/>
            <a:ext cx="1052927" cy="827889"/>
            <a:chOff x="2854175" y="2630125"/>
            <a:chExt cx="309275" cy="243175"/>
          </a:xfrm>
        </p:grpSpPr>
        <p:sp>
          <p:nvSpPr>
            <p:cNvPr id="1463" name="Google Shape;1463;p30"/>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0"/>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0"/>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0"/>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0"/>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0"/>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0"/>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0"/>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0"/>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0"/>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3" name="Google Shape;1473;p30"/>
          <p:cNvGrpSpPr/>
          <p:nvPr/>
        </p:nvGrpSpPr>
        <p:grpSpPr>
          <a:xfrm>
            <a:off x="8186091" y="3617016"/>
            <a:ext cx="1426741" cy="1526493"/>
            <a:chOff x="5463950" y="583875"/>
            <a:chExt cx="419075" cy="448375"/>
          </a:xfrm>
        </p:grpSpPr>
        <p:sp>
          <p:nvSpPr>
            <p:cNvPr id="1474" name="Google Shape;1474;p30"/>
            <p:cNvSpPr/>
            <p:nvPr/>
          </p:nvSpPr>
          <p:spPr>
            <a:xfrm>
              <a:off x="5463950" y="583875"/>
              <a:ext cx="306225" cy="448375"/>
            </a:xfrm>
            <a:custGeom>
              <a:rect b="b" l="l" r="r" t="t"/>
              <a:pathLst>
                <a:path extrusionOk="0" h="17935" w="12249">
                  <a:moveTo>
                    <a:pt x="1956" y="1"/>
                  </a:moveTo>
                  <a:cubicBezTo>
                    <a:pt x="2106" y="1205"/>
                    <a:pt x="1396" y="2806"/>
                    <a:pt x="806" y="4685"/>
                  </a:cubicBezTo>
                  <a:cubicBezTo>
                    <a:pt x="1073" y="5333"/>
                    <a:pt x="1970" y="5778"/>
                    <a:pt x="2570" y="5960"/>
                  </a:cubicBezTo>
                  <a:cubicBezTo>
                    <a:pt x="2860" y="6047"/>
                    <a:pt x="3732" y="6531"/>
                    <a:pt x="3097" y="6801"/>
                  </a:cubicBezTo>
                  <a:cubicBezTo>
                    <a:pt x="2617" y="7005"/>
                    <a:pt x="1748" y="6748"/>
                    <a:pt x="1317" y="6539"/>
                  </a:cubicBezTo>
                  <a:cubicBezTo>
                    <a:pt x="1005" y="6388"/>
                    <a:pt x="716" y="6160"/>
                    <a:pt x="458" y="5909"/>
                  </a:cubicBezTo>
                  <a:cubicBezTo>
                    <a:pt x="175" y="7043"/>
                    <a:pt x="0" y="8260"/>
                    <a:pt x="112" y="9536"/>
                  </a:cubicBezTo>
                  <a:cubicBezTo>
                    <a:pt x="140" y="9561"/>
                    <a:pt x="167" y="9587"/>
                    <a:pt x="199" y="9611"/>
                  </a:cubicBezTo>
                  <a:cubicBezTo>
                    <a:pt x="644" y="9951"/>
                    <a:pt x="1304" y="10065"/>
                    <a:pt x="1853" y="10122"/>
                  </a:cubicBezTo>
                  <a:cubicBezTo>
                    <a:pt x="2849" y="10227"/>
                    <a:pt x="3779" y="9941"/>
                    <a:pt x="4766" y="9856"/>
                  </a:cubicBezTo>
                  <a:cubicBezTo>
                    <a:pt x="5129" y="9824"/>
                    <a:pt x="6048" y="9854"/>
                    <a:pt x="5779" y="10505"/>
                  </a:cubicBezTo>
                  <a:cubicBezTo>
                    <a:pt x="5679" y="10748"/>
                    <a:pt x="5254" y="10851"/>
                    <a:pt x="5029" y="10906"/>
                  </a:cubicBezTo>
                  <a:cubicBezTo>
                    <a:pt x="4484" y="11040"/>
                    <a:pt x="3892" y="11026"/>
                    <a:pt x="3331" y="11045"/>
                  </a:cubicBezTo>
                  <a:cubicBezTo>
                    <a:pt x="2321" y="11079"/>
                    <a:pt x="1312" y="11018"/>
                    <a:pt x="326" y="10832"/>
                  </a:cubicBezTo>
                  <a:cubicBezTo>
                    <a:pt x="340" y="10889"/>
                    <a:pt x="353" y="10944"/>
                    <a:pt x="369" y="11000"/>
                  </a:cubicBezTo>
                  <a:cubicBezTo>
                    <a:pt x="717" y="12298"/>
                    <a:pt x="1274" y="13447"/>
                    <a:pt x="1971" y="14415"/>
                  </a:cubicBezTo>
                  <a:cubicBezTo>
                    <a:pt x="2214" y="14366"/>
                    <a:pt x="2457" y="14283"/>
                    <a:pt x="2699" y="14174"/>
                  </a:cubicBezTo>
                  <a:cubicBezTo>
                    <a:pt x="2998" y="14040"/>
                    <a:pt x="3283" y="13857"/>
                    <a:pt x="3599" y="13766"/>
                  </a:cubicBezTo>
                  <a:cubicBezTo>
                    <a:pt x="3799" y="13709"/>
                    <a:pt x="4283" y="13624"/>
                    <a:pt x="4472" y="13741"/>
                  </a:cubicBezTo>
                  <a:cubicBezTo>
                    <a:pt x="4615" y="13829"/>
                    <a:pt x="4648" y="14033"/>
                    <a:pt x="4633" y="14187"/>
                  </a:cubicBezTo>
                  <a:cubicBezTo>
                    <a:pt x="4601" y="14528"/>
                    <a:pt x="4314" y="14622"/>
                    <a:pt x="4015" y="14759"/>
                  </a:cubicBezTo>
                  <a:cubicBezTo>
                    <a:pt x="3542" y="14978"/>
                    <a:pt x="3039" y="15059"/>
                    <a:pt x="2533" y="15120"/>
                  </a:cubicBezTo>
                  <a:cubicBezTo>
                    <a:pt x="3254" y="15945"/>
                    <a:pt x="4083" y="16600"/>
                    <a:pt x="4962" y="17059"/>
                  </a:cubicBezTo>
                  <a:cubicBezTo>
                    <a:pt x="5053" y="17017"/>
                    <a:pt x="5145" y="16970"/>
                    <a:pt x="5234" y="16913"/>
                  </a:cubicBezTo>
                  <a:cubicBezTo>
                    <a:pt x="5644" y="16650"/>
                    <a:pt x="6021" y="16309"/>
                    <a:pt x="6387" y="15990"/>
                  </a:cubicBezTo>
                  <a:cubicBezTo>
                    <a:pt x="6550" y="15847"/>
                    <a:pt x="7378" y="15108"/>
                    <a:pt x="7299" y="15716"/>
                  </a:cubicBezTo>
                  <a:cubicBezTo>
                    <a:pt x="7226" y="16262"/>
                    <a:pt x="6428" y="16731"/>
                    <a:pt x="6035" y="17034"/>
                  </a:cubicBezTo>
                  <a:cubicBezTo>
                    <a:pt x="5905" y="17135"/>
                    <a:pt x="5759" y="17252"/>
                    <a:pt x="5606" y="17357"/>
                  </a:cubicBezTo>
                  <a:cubicBezTo>
                    <a:pt x="6681" y="17790"/>
                    <a:pt x="7805" y="17934"/>
                    <a:pt x="8877" y="17738"/>
                  </a:cubicBezTo>
                  <a:cubicBezTo>
                    <a:pt x="12249" y="17122"/>
                    <a:pt x="12101" y="13806"/>
                    <a:pt x="12101" y="13806"/>
                  </a:cubicBezTo>
                  <a:lnTo>
                    <a:pt x="12101" y="13806"/>
                  </a:lnTo>
                  <a:cubicBezTo>
                    <a:pt x="12101" y="13806"/>
                    <a:pt x="5718" y="10291"/>
                    <a:pt x="1956" y="1"/>
                  </a:cubicBezTo>
                  <a:close/>
                  <a:moveTo>
                    <a:pt x="4381" y="6814"/>
                  </a:moveTo>
                  <a:cubicBezTo>
                    <a:pt x="4265" y="6909"/>
                    <a:pt x="4052" y="6892"/>
                    <a:pt x="3927" y="6832"/>
                  </a:cubicBezTo>
                  <a:cubicBezTo>
                    <a:pt x="3808" y="6776"/>
                    <a:pt x="3717" y="6660"/>
                    <a:pt x="3830" y="6529"/>
                  </a:cubicBezTo>
                  <a:cubicBezTo>
                    <a:pt x="4012" y="6321"/>
                    <a:pt x="4599" y="6636"/>
                    <a:pt x="4381" y="6814"/>
                  </a:cubicBezTo>
                  <a:close/>
                  <a:moveTo>
                    <a:pt x="7070" y="13651"/>
                  </a:moveTo>
                  <a:cubicBezTo>
                    <a:pt x="6779" y="13964"/>
                    <a:pt x="6248" y="14076"/>
                    <a:pt x="5836" y="14084"/>
                  </a:cubicBezTo>
                  <a:cubicBezTo>
                    <a:pt x="5581" y="14090"/>
                    <a:pt x="5208" y="14020"/>
                    <a:pt x="5394" y="13699"/>
                  </a:cubicBezTo>
                  <a:cubicBezTo>
                    <a:pt x="5506" y="13509"/>
                    <a:pt x="5867" y="13399"/>
                    <a:pt x="6068" y="13308"/>
                  </a:cubicBezTo>
                  <a:cubicBezTo>
                    <a:pt x="6241" y="13231"/>
                    <a:pt x="6586" y="13056"/>
                    <a:pt x="6870" y="13041"/>
                  </a:cubicBezTo>
                  <a:cubicBezTo>
                    <a:pt x="7026" y="13031"/>
                    <a:pt x="7165" y="13071"/>
                    <a:pt x="7245" y="13202"/>
                  </a:cubicBezTo>
                  <a:cubicBezTo>
                    <a:pt x="7347" y="13368"/>
                    <a:pt x="7183" y="13530"/>
                    <a:pt x="7071" y="13651"/>
                  </a:cubicBezTo>
                  <a:close/>
                  <a:moveTo>
                    <a:pt x="7942" y="15393"/>
                  </a:moveTo>
                  <a:cubicBezTo>
                    <a:pt x="7878" y="15480"/>
                    <a:pt x="7775" y="15550"/>
                    <a:pt x="7672" y="15477"/>
                  </a:cubicBezTo>
                  <a:cubicBezTo>
                    <a:pt x="7491" y="15352"/>
                    <a:pt x="7633" y="15160"/>
                    <a:pt x="7785" y="15090"/>
                  </a:cubicBezTo>
                  <a:cubicBezTo>
                    <a:pt x="7843" y="15063"/>
                    <a:pt x="7922" y="15035"/>
                    <a:pt x="7971" y="15071"/>
                  </a:cubicBezTo>
                  <a:cubicBezTo>
                    <a:pt x="7984" y="15080"/>
                    <a:pt x="7994" y="15093"/>
                    <a:pt x="8001" y="15112"/>
                  </a:cubicBezTo>
                  <a:cubicBezTo>
                    <a:pt x="8036" y="15194"/>
                    <a:pt x="7992" y="15325"/>
                    <a:pt x="7942" y="15393"/>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0"/>
            <p:cNvSpPr/>
            <p:nvPr/>
          </p:nvSpPr>
          <p:spPr>
            <a:xfrm>
              <a:off x="5512850" y="583900"/>
              <a:ext cx="370175" cy="345125"/>
            </a:xfrm>
            <a:custGeom>
              <a:rect b="b" l="l" r="r" t="t"/>
              <a:pathLst>
                <a:path extrusionOk="0" h="13805" w="14807">
                  <a:moveTo>
                    <a:pt x="13134" y="5619"/>
                  </a:moveTo>
                  <a:cubicBezTo>
                    <a:pt x="13083" y="5505"/>
                    <a:pt x="13026" y="5394"/>
                    <a:pt x="12966" y="5285"/>
                  </a:cubicBezTo>
                  <a:cubicBezTo>
                    <a:pt x="12853" y="6208"/>
                    <a:pt x="12666" y="7081"/>
                    <a:pt x="12213" y="7935"/>
                  </a:cubicBezTo>
                  <a:cubicBezTo>
                    <a:pt x="12063" y="8218"/>
                    <a:pt x="11799" y="8611"/>
                    <a:pt x="11451" y="8658"/>
                  </a:cubicBezTo>
                  <a:cubicBezTo>
                    <a:pt x="11163" y="8698"/>
                    <a:pt x="10969" y="8480"/>
                    <a:pt x="10975" y="8201"/>
                  </a:cubicBezTo>
                  <a:cubicBezTo>
                    <a:pt x="10982" y="7872"/>
                    <a:pt x="11285" y="7565"/>
                    <a:pt x="11420" y="7285"/>
                  </a:cubicBezTo>
                  <a:cubicBezTo>
                    <a:pt x="11634" y="6847"/>
                    <a:pt x="11820" y="6380"/>
                    <a:pt x="11885" y="5894"/>
                  </a:cubicBezTo>
                  <a:cubicBezTo>
                    <a:pt x="11991" y="5093"/>
                    <a:pt x="11909" y="4425"/>
                    <a:pt x="11660" y="3739"/>
                  </a:cubicBezTo>
                  <a:cubicBezTo>
                    <a:pt x="11085" y="3257"/>
                    <a:pt x="10410" y="2847"/>
                    <a:pt x="9677" y="2502"/>
                  </a:cubicBezTo>
                  <a:cubicBezTo>
                    <a:pt x="9677" y="2867"/>
                    <a:pt x="9638" y="3237"/>
                    <a:pt x="9606" y="3583"/>
                  </a:cubicBezTo>
                  <a:cubicBezTo>
                    <a:pt x="9557" y="4124"/>
                    <a:pt x="9501" y="4677"/>
                    <a:pt x="9275" y="5178"/>
                  </a:cubicBezTo>
                  <a:cubicBezTo>
                    <a:pt x="9152" y="5455"/>
                    <a:pt x="8548" y="6207"/>
                    <a:pt x="8472" y="5500"/>
                  </a:cubicBezTo>
                  <a:cubicBezTo>
                    <a:pt x="8437" y="5182"/>
                    <a:pt x="8580" y="4816"/>
                    <a:pt x="8616" y="4501"/>
                  </a:cubicBezTo>
                  <a:cubicBezTo>
                    <a:pt x="8657" y="4161"/>
                    <a:pt x="8700" y="3799"/>
                    <a:pt x="8683" y="3456"/>
                  </a:cubicBezTo>
                  <a:cubicBezTo>
                    <a:pt x="8659" y="2970"/>
                    <a:pt x="8454" y="2361"/>
                    <a:pt x="8138" y="1896"/>
                  </a:cubicBezTo>
                  <a:cubicBezTo>
                    <a:pt x="7380" y="1648"/>
                    <a:pt x="6597" y="1457"/>
                    <a:pt x="5832" y="1320"/>
                  </a:cubicBezTo>
                  <a:cubicBezTo>
                    <a:pt x="5819" y="1542"/>
                    <a:pt x="5824" y="1780"/>
                    <a:pt x="5793" y="1925"/>
                  </a:cubicBezTo>
                  <a:cubicBezTo>
                    <a:pt x="5723" y="2252"/>
                    <a:pt x="5631" y="2587"/>
                    <a:pt x="5542" y="2908"/>
                  </a:cubicBezTo>
                  <a:cubicBezTo>
                    <a:pt x="5432" y="3308"/>
                    <a:pt x="5019" y="3521"/>
                    <a:pt x="4798" y="3051"/>
                  </a:cubicBezTo>
                  <a:cubicBezTo>
                    <a:pt x="4620" y="2669"/>
                    <a:pt x="4862" y="2056"/>
                    <a:pt x="4807" y="1641"/>
                  </a:cubicBezTo>
                  <a:cubicBezTo>
                    <a:pt x="4798" y="1568"/>
                    <a:pt x="4762" y="1364"/>
                    <a:pt x="4703" y="1152"/>
                  </a:cubicBezTo>
                  <a:cubicBezTo>
                    <a:pt x="3910" y="1048"/>
                    <a:pt x="3214" y="922"/>
                    <a:pt x="2618" y="792"/>
                  </a:cubicBezTo>
                  <a:cubicBezTo>
                    <a:pt x="2494" y="1233"/>
                    <a:pt x="2256" y="1900"/>
                    <a:pt x="2045" y="1559"/>
                  </a:cubicBezTo>
                  <a:cubicBezTo>
                    <a:pt x="1969" y="1437"/>
                    <a:pt x="2107" y="1059"/>
                    <a:pt x="2098" y="902"/>
                  </a:cubicBezTo>
                  <a:cubicBezTo>
                    <a:pt x="2093" y="825"/>
                    <a:pt x="2079" y="744"/>
                    <a:pt x="2058" y="661"/>
                  </a:cubicBezTo>
                  <a:cubicBezTo>
                    <a:pt x="696" y="324"/>
                    <a:pt x="0" y="1"/>
                    <a:pt x="0" y="1"/>
                  </a:cubicBezTo>
                  <a:lnTo>
                    <a:pt x="0" y="1"/>
                  </a:lnTo>
                  <a:cubicBezTo>
                    <a:pt x="3763" y="10290"/>
                    <a:pt x="10145" y="13805"/>
                    <a:pt x="10145" y="13805"/>
                  </a:cubicBezTo>
                  <a:lnTo>
                    <a:pt x="10145" y="13805"/>
                  </a:lnTo>
                  <a:cubicBezTo>
                    <a:pt x="14806" y="13066"/>
                    <a:pt x="14341" y="8310"/>
                    <a:pt x="13135" y="5619"/>
                  </a:cubicBezTo>
                  <a:close/>
                  <a:moveTo>
                    <a:pt x="4686" y="4511"/>
                  </a:moveTo>
                  <a:cubicBezTo>
                    <a:pt x="4585" y="4773"/>
                    <a:pt x="4353" y="4973"/>
                    <a:pt x="4116" y="5113"/>
                  </a:cubicBezTo>
                  <a:cubicBezTo>
                    <a:pt x="3804" y="5296"/>
                    <a:pt x="3688" y="5121"/>
                    <a:pt x="3727" y="4793"/>
                  </a:cubicBezTo>
                  <a:cubicBezTo>
                    <a:pt x="3764" y="4477"/>
                    <a:pt x="3923" y="4139"/>
                    <a:pt x="4226" y="3997"/>
                  </a:cubicBezTo>
                  <a:cubicBezTo>
                    <a:pt x="4323" y="3952"/>
                    <a:pt x="4442" y="3914"/>
                    <a:pt x="4544" y="3933"/>
                  </a:cubicBezTo>
                  <a:cubicBezTo>
                    <a:pt x="4596" y="3943"/>
                    <a:pt x="4642" y="3966"/>
                    <a:pt x="4678" y="4011"/>
                  </a:cubicBezTo>
                  <a:cubicBezTo>
                    <a:pt x="4789" y="4145"/>
                    <a:pt x="4741" y="4367"/>
                    <a:pt x="4686" y="4511"/>
                  </a:cubicBezTo>
                  <a:close/>
                  <a:moveTo>
                    <a:pt x="6658" y="8875"/>
                  </a:moveTo>
                  <a:cubicBezTo>
                    <a:pt x="6572" y="9039"/>
                    <a:pt x="6355" y="9219"/>
                    <a:pt x="6167" y="9118"/>
                  </a:cubicBezTo>
                  <a:cubicBezTo>
                    <a:pt x="5782" y="8910"/>
                    <a:pt x="6200" y="8103"/>
                    <a:pt x="6467" y="8287"/>
                  </a:cubicBezTo>
                  <a:cubicBezTo>
                    <a:pt x="6669" y="8486"/>
                    <a:pt x="6753" y="8693"/>
                    <a:pt x="6658" y="8875"/>
                  </a:cubicBezTo>
                  <a:close/>
                  <a:moveTo>
                    <a:pt x="7755" y="8114"/>
                  </a:moveTo>
                  <a:cubicBezTo>
                    <a:pt x="6910" y="8188"/>
                    <a:pt x="7521" y="6521"/>
                    <a:pt x="8205" y="6831"/>
                  </a:cubicBezTo>
                  <a:cubicBezTo>
                    <a:pt x="8762" y="7203"/>
                    <a:pt x="8282" y="8067"/>
                    <a:pt x="7755" y="8114"/>
                  </a:cubicBezTo>
                  <a:close/>
                  <a:moveTo>
                    <a:pt x="10017" y="11124"/>
                  </a:moveTo>
                  <a:cubicBezTo>
                    <a:pt x="9606" y="11319"/>
                    <a:pt x="9174" y="11257"/>
                    <a:pt x="9327" y="10687"/>
                  </a:cubicBezTo>
                  <a:cubicBezTo>
                    <a:pt x="9346" y="10616"/>
                    <a:pt x="9372" y="10545"/>
                    <a:pt x="9400" y="10477"/>
                  </a:cubicBezTo>
                  <a:cubicBezTo>
                    <a:pt x="9557" y="10085"/>
                    <a:pt x="9783" y="9690"/>
                    <a:pt x="10081" y="9387"/>
                  </a:cubicBezTo>
                  <a:cubicBezTo>
                    <a:pt x="10194" y="9274"/>
                    <a:pt x="10377" y="9101"/>
                    <a:pt x="10551" y="9104"/>
                  </a:cubicBezTo>
                  <a:cubicBezTo>
                    <a:pt x="10597" y="9105"/>
                    <a:pt x="10639" y="9111"/>
                    <a:pt x="10681" y="9119"/>
                  </a:cubicBezTo>
                  <a:cubicBezTo>
                    <a:pt x="10856" y="9158"/>
                    <a:pt x="11007" y="9265"/>
                    <a:pt x="11101" y="9419"/>
                  </a:cubicBezTo>
                  <a:cubicBezTo>
                    <a:pt x="11308" y="9756"/>
                    <a:pt x="11127" y="10170"/>
                    <a:pt x="10918" y="10456"/>
                  </a:cubicBezTo>
                  <a:cubicBezTo>
                    <a:pt x="10693" y="10763"/>
                    <a:pt x="10357" y="10964"/>
                    <a:pt x="10017" y="11124"/>
                  </a:cubicBezTo>
                  <a:close/>
                </a:path>
              </a:pathLst>
            </a:cu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Islander’s Strategy: Do’s &amp; </a:t>
            </a:r>
            <a:r>
              <a:rPr lang="en" sz="3200"/>
              <a:t>Don't’s</a:t>
            </a:r>
            <a:endParaRPr sz="3200"/>
          </a:p>
        </p:txBody>
      </p:sp>
      <p:sp>
        <p:nvSpPr>
          <p:cNvPr id="1722" name="Google Shape;1722;p39"/>
          <p:cNvSpPr txBox="1"/>
          <p:nvPr>
            <p:ph idx="1" type="subTitle"/>
          </p:nvPr>
        </p:nvSpPr>
        <p:spPr>
          <a:xfrm>
            <a:off x="720000" y="1943850"/>
            <a:ext cx="3468900" cy="2374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Do c</a:t>
            </a:r>
            <a:r>
              <a:rPr lang="en"/>
              <a:t>ouple up as soon as you can</a:t>
            </a:r>
            <a:endParaRPr/>
          </a:p>
          <a:p>
            <a:pPr indent="-317500" lvl="0" marL="457200" rtl="0" algn="l">
              <a:spcBef>
                <a:spcPts val="0"/>
              </a:spcBef>
              <a:spcAft>
                <a:spcPts val="0"/>
              </a:spcAft>
              <a:buSzPts val="1400"/>
              <a:buChar char="●"/>
            </a:pPr>
            <a:r>
              <a:rPr lang="en"/>
              <a:t>Do stay loyal while being desirable</a:t>
            </a:r>
            <a:endParaRPr/>
          </a:p>
          <a:p>
            <a:pPr indent="-317500" lvl="1" marL="914400" rtl="0" algn="l">
              <a:spcBef>
                <a:spcPts val="0"/>
              </a:spcBef>
              <a:spcAft>
                <a:spcPts val="0"/>
              </a:spcAft>
              <a:buSzPts val="1400"/>
              <a:buChar char="○"/>
            </a:pPr>
            <a:r>
              <a:rPr lang="en"/>
              <a:t>Loyalty = popularity among viewers</a:t>
            </a:r>
            <a:endParaRPr/>
          </a:p>
          <a:p>
            <a:pPr indent="-317500" lvl="1" marL="914400" rtl="0" algn="l">
              <a:spcBef>
                <a:spcPts val="0"/>
              </a:spcBef>
              <a:spcAft>
                <a:spcPts val="0"/>
              </a:spcAft>
              <a:buSzPts val="1400"/>
              <a:buChar char="○"/>
            </a:pPr>
            <a:r>
              <a:rPr lang="en"/>
              <a:t>Desirable = other islanders want you -&gt; drama (which increases exposure to viewers) and maybe recoupling</a:t>
            </a:r>
            <a:endParaRPr/>
          </a:p>
          <a:p>
            <a:pPr indent="-317500" lvl="0" marL="457200" rtl="0" algn="l">
              <a:spcBef>
                <a:spcPts val="0"/>
              </a:spcBef>
              <a:spcAft>
                <a:spcPts val="0"/>
              </a:spcAft>
              <a:buSzPts val="1400"/>
              <a:buChar char="●"/>
            </a:pPr>
            <a:r>
              <a:rPr lang="en"/>
              <a:t>Do get </a:t>
            </a:r>
            <a:r>
              <a:rPr i="1" lang="en"/>
              <a:t>involved</a:t>
            </a:r>
            <a:r>
              <a:rPr lang="en"/>
              <a:t> in drama to increase screen time</a:t>
            </a:r>
            <a:endParaRPr/>
          </a:p>
        </p:txBody>
      </p:sp>
      <p:sp>
        <p:nvSpPr>
          <p:cNvPr id="1723" name="Google Shape;1723;p39"/>
          <p:cNvSpPr txBox="1"/>
          <p:nvPr>
            <p:ph idx="2" type="subTitle"/>
          </p:nvPr>
        </p:nvSpPr>
        <p:spPr>
          <a:xfrm>
            <a:off x="4921250" y="1951175"/>
            <a:ext cx="3294300" cy="2469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Don't</a:t>
            </a:r>
            <a:r>
              <a:rPr lang="en"/>
              <a:t> </a:t>
            </a:r>
            <a:r>
              <a:rPr i="1" lang="en"/>
              <a:t>c</a:t>
            </a:r>
            <a:r>
              <a:rPr i="1" lang="en"/>
              <a:t>reate</a:t>
            </a:r>
            <a:r>
              <a:rPr lang="en"/>
              <a:t> drama to increase screen time (better to be a victim or a hero than a </a:t>
            </a:r>
            <a:r>
              <a:rPr lang="en"/>
              <a:t>villain</a:t>
            </a:r>
            <a:r>
              <a:rPr lang="en"/>
              <a:t>)</a:t>
            </a:r>
            <a:endParaRPr/>
          </a:p>
          <a:p>
            <a:pPr indent="-317500" lvl="0" marL="457200" rtl="0" algn="l">
              <a:spcBef>
                <a:spcPts val="0"/>
              </a:spcBef>
              <a:spcAft>
                <a:spcPts val="0"/>
              </a:spcAft>
              <a:buSzPts val="1400"/>
              <a:buChar char="●"/>
            </a:pPr>
            <a:r>
              <a:rPr lang="en"/>
              <a:t>Don't</a:t>
            </a:r>
            <a:r>
              <a:rPr lang="en"/>
              <a:t> do things that can easily be </a:t>
            </a:r>
            <a:r>
              <a:rPr lang="en"/>
              <a:t>misconstrued</a:t>
            </a:r>
            <a:r>
              <a:rPr lang="en"/>
              <a:t> by producers</a:t>
            </a:r>
            <a:endParaRPr/>
          </a:p>
          <a:p>
            <a:pPr indent="-317500" lvl="0" marL="457200" rtl="0" algn="l">
              <a:spcBef>
                <a:spcPts val="0"/>
              </a:spcBef>
              <a:spcAft>
                <a:spcPts val="0"/>
              </a:spcAft>
              <a:buSzPts val="1400"/>
              <a:buChar char="●"/>
            </a:pPr>
            <a:r>
              <a:rPr lang="en"/>
              <a:t>Don't</a:t>
            </a:r>
            <a:r>
              <a:rPr lang="en"/>
              <a:t> ignore social conventions under the guise that you are in a “game” (Always be a girls girl!)</a:t>
            </a:r>
            <a:endParaRPr/>
          </a:p>
        </p:txBody>
      </p:sp>
      <p:sp>
        <p:nvSpPr>
          <p:cNvPr id="1724" name="Google Shape;1724;p39"/>
          <p:cNvSpPr txBox="1"/>
          <p:nvPr>
            <p:ph idx="5" type="subTitle"/>
          </p:nvPr>
        </p:nvSpPr>
        <p:spPr>
          <a:xfrm>
            <a:off x="1323250" y="1672475"/>
            <a:ext cx="2577000" cy="37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Do’s</a:t>
            </a:r>
            <a:endParaRPr/>
          </a:p>
        </p:txBody>
      </p:sp>
      <p:sp>
        <p:nvSpPr>
          <p:cNvPr id="1725" name="Google Shape;1725;p39"/>
          <p:cNvSpPr txBox="1"/>
          <p:nvPr>
            <p:ph idx="7" type="subTitle"/>
          </p:nvPr>
        </p:nvSpPr>
        <p:spPr>
          <a:xfrm>
            <a:off x="5522233" y="1672475"/>
            <a:ext cx="2577000" cy="37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Don’ts</a:t>
            </a:r>
            <a:endParaRPr/>
          </a:p>
        </p:txBody>
      </p:sp>
      <p:grpSp>
        <p:nvGrpSpPr>
          <p:cNvPr id="1726" name="Google Shape;1726;p39"/>
          <p:cNvGrpSpPr/>
          <p:nvPr/>
        </p:nvGrpSpPr>
        <p:grpSpPr>
          <a:xfrm>
            <a:off x="6904571" y="3877034"/>
            <a:ext cx="3539747" cy="733189"/>
            <a:chOff x="3116746" y="3870799"/>
            <a:chExt cx="3539747" cy="733189"/>
          </a:xfrm>
        </p:grpSpPr>
        <p:sp>
          <p:nvSpPr>
            <p:cNvPr id="1727" name="Google Shape;1727;p39"/>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9"/>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9" name="Google Shape;1729;p39"/>
            <p:cNvGrpSpPr/>
            <p:nvPr/>
          </p:nvGrpSpPr>
          <p:grpSpPr>
            <a:xfrm>
              <a:off x="3116746" y="4031176"/>
              <a:ext cx="2467836" cy="572811"/>
              <a:chOff x="3116746" y="4025325"/>
              <a:chExt cx="2467836" cy="572811"/>
            </a:xfrm>
          </p:grpSpPr>
          <p:sp>
            <p:nvSpPr>
              <p:cNvPr id="1730" name="Google Shape;1730;p39"/>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9"/>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9"/>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39"/>
            <p:cNvGrpSpPr/>
            <p:nvPr/>
          </p:nvGrpSpPr>
          <p:grpSpPr>
            <a:xfrm>
              <a:off x="4676125" y="3987478"/>
              <a:ext cx="1551591" cy="616509"/>
              <a:chOff x="4676125" y="3981626"/>
              <a:chExt cx="1551591" cy="616509"/>
            </a:xfrm>
          </p:grpSpPr>
          <p:sp>
            <p:nvSpPr>
              <p:cNvPr id="1734" name="Google Shape;1734;p39"/>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9"/>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grpSp>
        <p:nvGrpSpPr>
          <p:cNvPr id="1740" name="Google Shape;1740;p40"/>
          <p:cNvGrpSpPr/>
          <p:nvPr/>
        </p:nvGrpSpPr>
        <p:grpSpPr>
          <a:xfrm>
            <a:off x="6904571" y="3877034"/>
            <a:ext cx="3539747" cy="733189"/>
            <a:chOff x="3116746" y="3870799"/>
            <a:chExt cx="3539747" cy="733189"/>
          </a:xfrm>
        </p:grpSpPr>
        <p:sp>
          <p:nvSpPr>
            <p:cNvPr id="1741" name="Google Shape;1741;p40"/>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0"/>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3" name="Google Shape;1743;p40"/>
            <p:cNvGrpSpPr/>
            <p:nvPr/>
          </p:nvGrpSpPr>
          <p:grpSpPr>
            <a:xfrm>
              <a:off x="3116746" y="4031176"/>
              <a:ext cx="2467836" cy="572811"/>
              <a:chOff x="3116746" y="4025325"/>
              <a:chExt cx="2467836" cy="572811"/>
            </a:xfrm>
          </p:grpSpPr>
          <p:sp>
            <p:nvSpPr>
              <p:cNvPr id="1744" name="Google Shape;1744;p40"/>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0"/>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0"/>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7" name="Google Shape;1747;p40"/>
            <p:cNvGrpSpPr/>
            <p:nvPr/>
          </p:nvGrpSpPr>
          <p:grpSpPr>
            <a:xfrm>
              <a:off x="4676125" y="3987478"/>
              <a:ext cx="1551591" cy="616509"/>
              <a:chOff x="4676125" y="3981626"/>
              <a:chExt cx="1551591" cy="616509"/>
            </a:xfrm>
          </p:grpSpPr>
          <p:sp>
            <p:nvSpPr>
              <p:cNvPr id="1748" name="Google Shape;1748;p40"/>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0"/>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50" name="Google Shape;1750;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Implications</a:t>
            </a:r>
            <a:endParaRPr/>
          </a:p>
        </p:txBody>
      </p:sp>
      <p:sp>
        <p:nvSpPr>
          <p:cNvPr id="1751" name="Google Shape;1751;p40"/>
          <p:cNvSpPr txBox="1"/>
          <p:nvPr>
            <p:ph idx="2" type="subTitle"/>
          </p:nvPr>
        </p:nvSpPr>
        <p:spPr>
          <a:xfrm>
            <a:off x="719900" y="1413750"/>
            <a:ext cx="7863300" cy="25878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Day of Coupling and Social Media Growth seem to be the most telling factors of Love Island winners (ignoring insignificance)</a:t>
            </a:r>
            <a:endParaRPr sz="1600"/>
          </a:p>
          <a:p>
            <a:pPr indent="-330200" lvl="0" marL="457200" rtl="0" algn="l">
              <a:spcBef>
                <a:spcPts val="0"/>
              </a:spcBef>
              <a:spcAft>
                <a:spcPts val="0"/>
              </a:spcAft>
              <a:buSzPts val="1600"/>
              <a:buChar char="●"/>
            </a:pPr>
            <a:r>
              <a:rPr lang="en" sz="1600"/>
              <a:t>Being in drama </a:t>
            </a:r>
            <a:r>
              <a:rPr lang="en" sz="1600"/>
              <a:t>increases</a:t>
            </a:r>
            <a:r>
              <a:rPr lang="en" sz="1600"/>
              <a:t> exposure to viewers. The more exposure an islander has, the more likely they are to gain popularity. </a:t>
            </a:r>
            <a:endParaRPr sz="1600"/>
          </a:p>
          <a:p>
            <a:pPr indent="-330200" lvl="0" marL="457200" rtl="0" algn="l">
              <a:spcBef>
                <a:spcPts val="0"/>
              </a:spcBef>
              <a:spcAft>
                <a:spcPts val="0"/>
              </a:spcAft>
              <a:buSzPts val="1600"/>
              <a:buChar char="●"/>
            </a:pPr>
            <a:r>
              <a:rPr lang="en" sz="1600"/>
              <a:t>The more popular an islander is, the more votes they might get in the finale.</a:t>
            </a:r>
            <a:endParaRPr sz="1600"/>
          </a:p>
          <a:p>
            <a:pPr indent="-330200" lvl="0" marL="457200" rtl="0" algn="l">
              <a:spcBef>
                <a:spcPts val="0"/>
              </a:spcBef>
              <a:spcAft>
                <a:spcPts val="0"/>
              </a:spcAft>
              <a:buSzPts val="1600"/>
              <a:buChar char="●"/>
            </a:pPr>
            <a:r>
              <a:rPr lang="en" sz="1600"/>
              <a:t>More drama -&gt; more exposure -&gt; more popularity -&gt; higher chance of </a:t>
            </a:r>
            <a:r>
              <a:rPr lang="en" sz="1600"/>
              <a:t>winning</a:t>
            </a:r>
            <a:r>
              <a:rPr lang="en" sz="1600"/>
              <a:t> </a:t>
            </a:r>
            <a:endParaRPr sz="1600"/>
          </a:p>
        </p:txBody>
      </p:sp>
      <p:grpSp>
        <p:nvGrpSpPr>
          <p:cNvPr id="1752" name="Google Shape;1752;p40"/>
          <p:cNvGrpSpPr/>
          <p:nvPr/>
        </p:nvGrpSpPr>
        <p:grpSpPr>
          <a:xfrm>
            <a:off x="4189262" y="3944151"/>
            <a:ext cx="1426765" cy="2240200"/>
            <a:chOff x="-3722261" y="-836217"/>
            <a:chExt cx="1098103" cy="1724159"/>
          </a:xfrm>
        </p:grpSpPr>
        <p:grpSp>
          <p:nvGrpSpPr>
            <p:cNvPr id="1753" name="Google Shape;1753;p40"/>
            <p:cNvGrpSpPr/>
            <p:nvPr/>
          </p:nvGrpSpPr>
          <p:grpSpPr>
            <a:xfrm>
              <a:off x="-3722261" y="-836217"/>
              <a:ext cx="516449" cy="1227582"/>
              <a:chOff x="1933250" y="2131550"/>
              <a:chExt cx="166925" cy="396775"/>
            </a:xfrm>
          </p:grpSpPr>
          <p:sp>
            <p:nvSpPr>
              <p:cNvPr id="1754" name="Google Shape;1754;p40"/>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0"/>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0"/>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0"/>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0"/>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0"/>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0"/>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0"/>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0"/>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0"/>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40"/>
            <p:cNvGrpSpPr/>
            <p:nvPr/>
          </p:nvGrpSpPr>
          <p:grpSpPr>
            <a:xfrm>
              <a:off x="-3722260" y="-311409"/>
              <a:ext cx="1098102" cy="1199350"/>
              <a:chOff x="1962475" y="2674950"/>
              <a:chExt cx="354925" cy="387650"/>
            </a:xfrm>
          </p:grpSpPr>
          <p:sp>
            <p:nvSpPr>
              <p:cNvPr id="1765" name="Google Shape;1765;p40"/>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0"/>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7" name="Google Shape;1767;p40"/>
          <p:cNvGrpSpPr/>
          <p:nvPr/>
        </p:nvGrpSpPr>
        <p:grpSpPr>
          <a:xfrm>
            <a:off x="3652139" y="4666134"/>
            <a:ext cx="1413123" cy="1293625"/>
            <a:chOff x="6280700" y="349513"/>
            <a:chExt cx="415075" cy="379975"/>
          </a:xfrm>
        </p:grpSpPr>
        <p:sp>
          <p:nvSpPr>
            <p:cNvPr id="1768" name="Google Shape;1768;p40"/>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0"/>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The Love Story of the Couple YOU Should Bet On</a:t>
            </a:r>
            <a:endParaRPr sz="2300"/>
          </a:p>
        </p:txBody>
      </p:sp>
      <p:sp>
        <p:nvSpPr>
          <p:cNvPr id="1775" name="Google Shape;1775;p41"/>
          <p:cNvSpPr txBox="1"/>
          <p:nvPr>
            <p:ph idx="2" type="subTitle"/>
          </p:nvPr>
        </p:nvSpPr>
        <p:spPr>
          <a:xfrm>
            <a:off x="719900" y="1121825"/>
            <a:ext cx="7704000" cy="342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t>Max entered the villa as an</a:t>
            </a:r>
            <a:r>
              <a:rPr b="1" lang="en" sz="1000"/>
              <a:t> OG</a:t>
            </a:r>
            <a:r>
              <a:rPr lang="en" sz="1000"/>
              <a:t>. From Day 1, he captivated the viewers with his stunning good looks and “golden retriever” personality. He coupled up with Ava, and the two seemed to get along, but no sparks were flying.  On Day 2, a </a:t>
            </a:r>
            <a:r>
              <a:rPr b="1" lang="en" sz="1000"/>
              <a:t>bombshel</a:t>
            </a:r>
            <a:r>
              <a:rPr b="1" lang="en" sz="1000"/>
              <a:t>l</a:t>
            </a:r>
            <a:r>
              <a:rPr lang="en" sz="1000"/>
              <a:t>, </a:t>
            </a:r>
            <a:r>
              <a:rPr lang="en" sz="1000"/>
              <a:t>Minnie, entered the villa. Minnie was beautiful and was a girl-boss in search of a guy that would </a:t>
            </a:r>
            <a:r>
              <a:rPr lang="en" sz="1000"/>
              <a:t>worship</a:t>
            </a:r>
            <a:r>
              <a:rPr lang="en" sz="1000"/>
              <a:t> her. Max and Minnie immediately hit it off and coupled up on </a:t>
            </a:r>
            <a:r>
              <a:rPr b="1" lang="en" sz="1000"/>
              <a:t>Day 3</a:t>
            </a:r>
            <a:r>
              <a:rPr lang="en" sz="1000"/>
              <a:t>. On Day 9, a bombshell named Ranger entered the villa and was given the </a:t>
            </a:r>
            <a:r>
              <a:rPr lang="en" sz="1000"/>
              <a:t>privilege</a:t>
            </a:r>
            <a:r>
              <a:rPr lang="en" sz="1000"/>
              <a:t> of </a:t>
            </a:r>
            <a:r>
              <a:rPr lang="en" sz="1000"/>
              <a:t>stealing</a:t>
            </a:r>
            <a:r>
              <a:rPr lang="en" sz="1000"/>
              <a:t> a girl from one of the guys. He was attractive, ambitious, and looking for a girl-boss woman to keep him in check. On Day 10 he steals Minnie, leaving Max single. Although Minnie and Ranger had much in common, but it seemed they were both too dominant to find a romantic connection. On Day 13 Minnie </a:t>
            </a:r>
            <a:r>
              <a:rPr lang="en" sz="1000"/>
              <a:t>chose Max at the </a:t>
            </a:r>
            <a:r>
              <a:rPr b="1" lang="en" sz="1000"/>
              <a:t>recoupling </a:t>
            </a:r>
            <a:r>
              <a:rPr lang="en" sz="1000"/>
              <a:t>ceremony. Things were going great with them until Casa Amor on Day 28. Max felt like he had spent all of his time in the villa getting to know Minnie and this was his chance to meet some new girls. On Day 32, only 4 days later, he decides to couple up with Moda and bring her back to the villa. Minnie was heartbroken by this, as she had stayed single throughout Casa Amor. Once Max realized how badly he hurt Minnie at the recoupling ceremony, he spent the next few days trying to make it up to her. She was a tough nut to crack. At the </a:t>
            </a:r>
            <a:r>
              <a:rPr b="1" lang="en" sz="1000"/>
              <a:t>recoupling</a:t>
            </a:r>
            <a:r>
              <a:rPr lang="en" sz="1000"/>
              <a:t> ceremony on Day 35, Max chose to couple up with Minnie despite her still being mad at him. On Day 36, it was revealed that Max had told the other guys how much he missed Minnie while they were in Casa Amor, but they encouraged him to talk to other girls. Minnie became furious at the guys, whom she previously thought were her friends. She was particularly angry at Dev who was Max’s closest friend in the villa and introduced Max to Moda. Over the next few days, </a:t>
            </a:r>
            <a:r>
              <a:rPr b="1" lang="en" sz="1000"/>
              <a:t>total chaos consumed the villa.</a:t>
            </a:r>
            <a:r>
              <a:rPr lang="en" sz="1000"/>
              <a:t> Minnie was still upset with Max for choosing Moda over her, upset with Dev for being supportive of Max’s behavior, and angry at Moda for existing. Max was also upset with Dev since they both knew the real reason Max brought Moda back to the villa: Dev was interested in her, but the game did not allow for one guy to bring back two girls from Casa Amor. Max told Dev to tell Minnie. After many long conversations and rivers of tears, Minnie ended up forgiving Max. They came back stronger even </a:t>
            </a:r>
            <a:r>
              <a:rPr b="1" lang="en" sz="1000"/>
              <a:t>after to the drama ensued. </a:t>
            </a:r>
            <a:endParaRPr b="1" sz="1000"/>
          </a:p>
        </p:txBody>
      </p:sp>
      <p:grpSp>
        <p:nvGrpSpPr>
          <p:cNvPr id="1776" name="Google Shape;1776;p41"/>
          <p:cNvGrpSpPr/>
          <p:nvPr/>
        </p:nvGrpSpPr>
        <p:grpSpPr>
          <a:xfrm>
            <a:off x="3652139" y="4666134"/>
            <a:ext cx="1413123" cy="1293625"/>
            <a:chOff x="6280700" y="349513"/>
            <a:chExt cx="415075" cy="379975"/>
          </a:xfrm>
        </p:grpSpPr>
        <p:sp>
          <p:nvSpPr>
            <p:cNvPr id="1777" name="Google Shape;1777;p41"/>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1"/>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grpSp>
        <p:nvGrpSpPr>
          <p:cNvPr id="1783" name="Google Shape;1783;p42"/>
          <p:cNvGrpSpPr/>
          <p:nvPr/>
        </p:nvGrpSpPr>
        <p:grpSpPr>
          <a:xfrm flipH="1">
            <a:off x="15" y="2907092"/>
            <a:ext cx="6028433" cy="1703130"/>
            <a:chOff x="3116746" y="2900858"/>
            <a:chExt cx="6028433" cy="1703130"/>
          </a:xfrm>
        </p:grpSpPr>
        <p:grpSp>
          <p:nvGrpSpPr>
            <p:cNvPr id="1784" name="Google Shape;1784;p42"/>
            <p:cNvGrpSpPr/>
            <p:nvPr/>
          </p:nvGrpSpPr>
          <p:grpSpPr>
            <a:xfrm>
              <a:off x="4416408" y="2900858"/>
              <a:ext cx="4728771" cy="1703129"/>
              <a:chOff x="4416408" y="2891282"/>
              <a:chExt cx="4728771" cy="1703129"/>
            </a:xfrm>
          </p:grpSpPr>
          <p:sp>
            <p:nvSpPr>
              <p:cNvPr id="1785" name="Google Shape;1785;p42"/>
              <p:cNvSpPr/>
              <p:nvPr/>
            </p:nvSpPr>
            <p:spPr>
              <a:xfrm>
                <a:off x="4416408" y="2891282"/>
                <a:ext cx="4728771" cy="1663922"/>
              </a:xfrm>
              <a:custGeom>
                <a:rect b="b" l="l" r="r" t="t"/>
                <a:pathLst>
                  <a:path extrusionOk="0" h="14774" w="41985">
                    <a:moveTo>
                      <a:pt x="2597" y="12835"/>
                    </a:moveTo>
                    <a:cubicBezTo>
                      <a:pt x="3080" y="12375"/>
                      <a:pt x="3624" y="11663"/>
                      <a:pt x="4233" y="11386"/>
                    </a:cubicBezTo>
                    <a:cubicBezTo>
                      <a:pt x="4582" y="11226"/>
                      <a:pt x="4974" y="11214"/>
                      <a:pt x="5316" y="11044"/>
                    </a:cubicBezTo>
                    <a:cubicBezTo>
                      <a:pt x="5668" y="10869"/>
                      <a:pt x="5985" y="10560"/>
                      <a:pt x="6312" y="10346"/>
                    </a:cubicBezTo>
                    <a:cubicBezTo>
                      <a:pt x="6871" y="9979"/>
                      <a:pt x="7479" y="9838"/>
                      <a:pt x="8098" y="9577"/>
                    </a:cubicBezTo>
                    <a:cubicBezTo>
                      <a:pt x="8280" y="9501"/>
                      <a:pt x="8459" y="9391"/>
                      <a:pt x="8642" y="9323"/>
                    </a:cubicBezTo>
                    <a:cubicBezTo>
                      <a:pt x="9061" y="9168"/>
                      <a:pt x="9587" y="9292"/>
                      <a:pt x="9986" y="9080"/>
                    </a:cubicBezTo>
                    <a:cubicBezTo>
                      <a:pt x="10434" y="8841"/>
                      <a:pt x="10639" y="8349"/>
                      <a:pt x="11145" y="8196"/>
                    </a:cubicBezTo>
                    <a:cubicBezTo>
                      <a:pt x="11873" y="7974"/>
                      <a:pt x="12533" y="7714"/>
                      <a:pt x="13183" y="7303"/>
                    </a:cubicBezTo>
                    <a:cubicBezTo>
                      <a:pt x="13415" y="7155"/>
                      <a:pt x="13594" y="6963"/>
                      <a:pt x="13808" y="6805"/>
                    </a:cubicBezTo>
                    <a:cubicBezTo>
                      <a:pt x="14185" y="6530"/>
                      <a:pt x="14652" y="6473"/>
                      <a:pt x="15016" y="6155"/>
                    </a:cubicBezTo>
                    <a:cubicBezTo>
                      <a:pt x="15624" y="5624"/>
                      <a:pt x="16069" y="4961"/>
                      <a:pt x="16853" y="4700"/>
                    </a:cubicBezTo>
                    <a:cubicBezTo>
                      <a:pt x="17562" y="4465"/>
                      <a:pt x="18240" y="4593"/>
                      <a:pt x="18909" y="4135"/>
                    </a:cubicBezTo>
                    <a:cubicBezTo>
                      <a:pt x="19532" y="3708"/>
                      <a:pt x="20073" y="3215"/>
                      <a:pt x="20766" y="2886"/>
                    </a:cubicBezTo>
                    <a:cubicBezTo>
                      <a:pt x="21179" y="2689"/>
                      <a:pt x="21353" y="2737"/>
                      <a:pt x="21767" y="2953"/>
                    </a:cubicBezTo>
                    <a:cubicBezTo>
                      <a:pt x="21991" y="3070"/>
                      <a:pt x="21980" y="3137"/>
                      <a:pt x="22299" y="3161"/>
                    </a:cubicBezTo>
                    <a:cubicBezTo>
                      <a:pt x="22633" y="3186"/>
                      <a:pt x="22969" y="3178"/>
                      <a:pt x="23303" y="3178"/>
                    </a:cubicBezTo>
                    <a:cubicBezTo>
                      <a:pt x="23815" y="3178"/>
                      <a:pt x="24359" y="3325"/>
                      <a:pt x="24865" y="3237"/>
                    </a:cubicBezTo>
                    <a:cubicBezTo>
                      <a:pt x="25335" y="3156"/>
                      <a:pt x="25831" y="2970"/>
                      <a:pt x="26246" y="2737"/>
                    </a:cubicBezTo>
                    <a:cubicBezTo>
                      <a:pt x="26672" y="2498"/>
                      <a:pt x="27048" y="2470"/>
                      <a:pt x="27464" y="2232"/>
                    </a:cubicBezTo>
                    <a:cubicBezTo>
                      <a:pt x="27922" y="1969"/>
                      <a:pt x="28417" y="1680"/>
                      <a:pt x="28920" y="1977"/>
                    </a:cubicBezTo>
                    <a:cubicBezTo>
                      <a:pt x="29091" y="2077"/>
                      <a:pt x="29387" y="2302"/>
                      <a:pt x="29499" y="2469"/>
                    </a:cubicBezTo>
                    <a:cubicBezTo>
                      <a:pt x="29648" y="2686"/>
                      <a:pt x="29565" y="2922"/>
                      <a:pt x="29821" y="3083"/>
                    </a:cubicBezTo>
                    <a:cubicBezTo>
                      <a:pt x="30222" y="3337"/>
                      <a:pt x="30879" y="3150"/>
                      <a:pt x="31327" y="3197"/>
                    </a:cubicBezTo>
                    <a:cubicBezTo>
                      <a:pt x="31976" y="3267"/>
                      <a:pt x="32420" y="3505"/>
                      <a:pt x="32912" y="3870"/>
                    </a:cubicBezTo>
                    <a:cubicBezTo>
                      <a:pt x="33159" y="4053"/>
                      <a:pt x="33376" y="4153"/>
                      <a:pt x="33641" y="3891"/>
                    </a:cubicBezTo>
                    <a:cubicBezTo>
                      <a:pt x="33796" y="3737"/>
                      <a:pt x="33878" y="3435"/>
                      <a:pt x="34009" y="3246"/>
                    </a:cubicBezTo>
                    <a:cubicBezTo>
                      <a:pt x="34130" y="3071"/>
                      <a:pt x="34284" y="2920"/>
                      <a:pt x="34370" y="2729"/>
                    </a:cubicBezTo>
                    <a:cubicBezTo>
                      <a:pt x="34551" y="2618"/>
                      <a:pt x="34723" y="2627"/>
                      <a:pt x="34887" y="2516"/>
                    </a:cubicBezTo>
                    <a:cubicBezTo>
                      <a:pt x="35089" y="2382"/>
                      <a:pt x="35179" y="2123"/>
                      <a:pt x="35405" y="1970"/>
                    </a:cubicBezTo>
                    <a:cubicBezTo>
                      <a:pt x="35943" y="1606"/>
                      <a:pt x="36423" y="1347"/>
                      <a:pt x="37016" y="1101"/>
                    </a:cubicBezTo>
                    <a:cubicBezTo>
                      <a:pt x="37937" y="720"/>
                      <a:pt x="38589" y="69"/>
                      <a:pt x="39631" y="63"/>
                    </a:cubicBezTo>
                    <a:cubicBezTo>
                      <a:pt x="40091" y="61"/>
                      <a:pt x="40622" y="0"/>
                      <a:pt x="41070" y="45"/>
                    </a:cubicBezTo>
                    <a:cubicBezTo>
                      <a:pt x="41378" y="74"/>
                      <a:pt x="41685" y="269"/>
                      <a:pt x="41985" y="98"/>
                    </a:cubicBezTo>
                    <a:lnTo>
                      <a:pt x="41985" y="14773"/>
                    </a:lnTo>
                    <a:lnTo>
                      <a:pt x="1" y="14773"/>
                    </a:lnTo>
                    <a:cubicBezTo>
                      <a:pt x="1" y="14773"/>
                      <a:pt x="1204" y="14164"/>
                      <a:pt x="2597" y="12835"/>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2"/>
              <p:cNvSpPr/>
              <p:nvPr/>
            </p:nvSpPr>
            <p:spPr>
              <a:xfrm>
                <a:off x="5675062" y="3559724"/>
                <a:ext cx="3091018" cy="1034686"/>
              </a:xfrm>
              <a:custGeom>
                <a:rect b="b" l="l" r="r" t="t"/>
                <a:pathLst>
                  <a:path extrusionOk="0" h="9187" w="27444">
                    <a:moveTo>
                      <a:pt x="2393" y="7471"/>
                    </a:moveTo>
                    <a:cubicBezTo>
                      <a:pt x="2781" y="7318"/>
                      <a:pt x="3263" y="7128"/>
                      <a:pt x="3616" y="6902"/>
                    </a:cubicBezTo>
                    <a:cubicBezTo>
                      <a:pt x="4007" y="6653"/>
                      <a:pt x="4268" y="6212"/>
                      <a:pt x="4678" y="5985"/>
                    </a:cubicBezTo>
                    <a:cubicBezTo>
                      <a:pt x="5204" y="5695"/>
                      <a:pt x="5868" y="5721"/>
                      <a:pt x="6419" y="5440"/>
                    </a:cubicBezTo>
                    <a:cubicBezTo>
                      <a:pt x="6875" y="5209"/>
                      <a:pt x="7085" y="4839"/>
                      <a:pt x="7433" y="4468"/>
                    </a:cubicBezTo>
                    <a:cubicBezTo>
                      <a:pt x="8174" y="3680"/>
                      <a:pt x="8979" y="3641"/>
                      <a:pt x="9962" y="3314"/>
                    </a:cubicBezTo>
                    <a:cubicBezTo>
                      <a:pt x="10466" y="3147"/>
                      <a:pt x="11079" y="2887"/>
                      <a:pt x="11505" y="2564"/>
                    </a:cubicBezTo>
                    <a:cubicBezTo>
                      <a:pt x="11829" y="2320"/>
                      <a:pt x="11916" y="1963"/>
                      <a:pt x="12253" y="1712"/>
                    </a:cubicBezTo>
                    <a:cubicBezTo>
                      <a:pt x="12594" y="1459"/>
                      <a:pt x="13044" y="1467"/>
                      <a:pt x="13368" y="1162"/>
                    </a:cubicBezTo>
                    <a:cubicBezTo>
                      <a:pt x="13693" y="858"/>
                      <a:pt x="13757" y="625"/>
                      <a:pt x="14337" y="513"/>
                    </a:cubicBezTo>
                    <a:cubicBezTo>
                      <a:pt x="14829" y="419"/>
                      <a:pt x="15244" y="317"/>
                      <a:pt x="15683" y="177"/>
                    </a:cubicBezTo>
                    <a:cubicBezTo>
                      <a:pt x="16202" y="9"/>
                      <a:pt x="16199" y="0"/>
                      <a:pt x="16500" y="388"/>
                    </a:cubicBezTo>
                    <a:cubicBezTo>
                      <a:pt x="16851" y="839"/>
                      <a:pt x="16857" y="1010"/>
                      <a:pt x="17446" y="1142"/>
                    </a:cubicBezTo>
                    <a:cubicBezTo>
                      <a:pt x="18198" y="1308"/>
                      <a:pt x="18443" y="1506"/>
                      <a:pt x="19010" y="2017"/>
                    </a:cubicBezTo>
                    <a:cubicBezTo>
                      <a:pt x="19588" y="2538"/>
                      <a:pt x="20236" y="3027"/>
                      <a:pt x="20717" y="3619"/>
                    </a:cubicBezTo>
                    <a:cubicBezTo>
                      <a:pt x="21203" y="4217"/>
                      <a:pt x="21612" y="4231"/>
                      <a:pt x="22237" y="4628"/>
                    </a:cubicBezTo>
                    <a:cubicBezTo>
                      <a:pt x="22844" y="5012"/>
                      <a:pt x="23564" y="5591"/>
                      <a:pt x="24092" y="6068"/>
                    </a:cubicBezTo>
                    <a:cubicBezTo>
                      <a:pt x="24673" y="6593"/>
                      <a:pt x="25181" y="7397"/>
                      <a:pt x="25921" y="7721"/>
                    </a:cubicBezTo>
                    <a:cubicBezTo>
                      <a:pt x="26340" y="7906"/>
                      <a:pt x="26987" y="8061"/>
                      <a:pt x="27443" y="8191"/>
                    </a:cubicBezTo>
                    <a:cubicBezTo>
                      <a:pt x="26992" y="8287"/>
                      <a:pt x="26404" y="8204"/>
                      <a:pt x="25943" y="8192"/>
                    </a:cubicBezTo>
                    <a:cubicBezTo>
                      <a:pt x="24397" y="8153"/>
                      <a:pt x="22852" y="8040"/>
                      <a:pt x="21309" y="7972"/>
                    </a:cubicBezTo>
                    <a:cubicBezTo>
                      <a:pt x="19351" y="7886"/>
                      <a:pt x="17279" y="7676"/>
                      <a:pt x="15354" y="8185"/>
                    </a:cubicBezTo>
                    <a:cubicBezTo>
                      <a:pt x="13348" y="8715"/>
                      <a:pt x="11121" y="9186"/>
                      <a:pt x="9044" y="8824"/>
                    </a:cubicBezTo>
                    <a:cubicBezTo>
                      <a:pt x="8273" y="8690"/>
                      <a:pt x="7612" y="8503"/>
                      <a:pt x="6816" y="8504"/>
                    </a:cubicBezTo>
                    <a:cubicBezTo>
                      <a:pt x="5756" y="8506"/>
                      <a:pt x="4735" y="8660"/>
                      <a:pt x="3678" y="8536"/>
                    </a:cubicBezTo>
                    <a:cubicBezTo>
                      <a:pt x="2442" y="8390"/>
                      <a:pt x="1222" y="8648"/>
                      <a:pt x="1" y="8549"/>
                    </a:cubicBezTo>
                    <a:cubicBezTo>
                      <a:pt x="199" y="7729"/>
                      <a:pt x="2059" y="7739"/>
                      <a:pt x="2393" y="74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2"/>
              <p:cNvSpPr/>
              <p:nvPr/>
            </p:nvSpPr>
            <p:spPr>
              <a:xfrm>
                <a:off x="4579048" y="3198416"/>
                <a:ext cx="2264539" cy="1249687"/>
              </a:xfrm>
              <a:custGeom>
                <a:rect b="b" l="l" r="r" t="t"/>
                <a:pathLst>
                  <a:path extrusionOk="0" h="11096" w="20106">
                    <a:moveTo>
                      <a:pt x="404" y="11035"/>
                    </a:moveTo>
                    <a:cubicBezTo>
                      <a:pt x="2250" y="10688"/>
                      <a:pt x="4058" y="10264"/>
                      <a:pt x="5881" y="9847"/>
                    </a:cubicBezTo>
                    <a:cubicBezTo>
                      <a:pt x="6593" y="9684"/>
                      <a:pt x="7613" y="9411"/>
                      <a:pt x="8346" y="9615"/>
                    </a:cubicBezTo>
                    <a:cubicBezTo>
                      <a:pt x="8613" y="9689"/>
                      <a:pt x="8759" y="9903"/>
                      <a:pt x="8989" y="9951"/>
                    </a:cubicBezTo>
                    <a:cubicBezTo>
                      <a:pt x="9775" y="10117"/>
                      <a:pt x="10791" y="8991"/>
                      <a:pt x="11393" y="8625"/>
                    </a:cubicBezTo>
                    <a:cubicBezTo>
                      <a:pt x="11619" y="8488"/>
                      <a:pt x="11946" y="8324"/>
                      <a:pt x="12128" y="8127"/>
                    </a:cubicBezTo>
                    <a:cubicBezTo>
                      <a:pt x="12499" y="7728"/>
                      <a:pt x="12514" y="7113"/>
                      <a:pt x="12794" y="6655"/>
                    </a:cubicBezTo>
                    <a:cubicBezTo>
                      <a:pt x="13342" y="5753"/>
                      <a:pt x="14563" y="6060"/>
                      <a:pt x="15183" y="5292"/>
                    </a:cubicBezTo>
                    <a:cubicBezTo>
                      <a:pt x="15546" y="4842"/>
                      <a:pt x="15243" y="4128"/>
                      <a:pt x="15583" y="3696"/>
                    </a:cubicBezTo>
                    <a:cubicBezTo>
                      <a:pt x="15754" y="3479"/>
                      <a:pt x="16121" y="3421"/>
                      <a:pt x="16318" y="3219"/>
                    </a:cubicBezTo>
                    <a:cubicBezTo>
                      <a:pt x="16516" y="3019"/>
                      <a:pt x="16685" y="2698"/>
                      <a:pt x="16849" y="2464"/>
                    </a:cubicBezTo>
                    <a:cubicBezTo>
                      <a:pt x="17671" y="1298"/>
                      <a:pt x="19036" y="967"/>
                      <a:pt x="20106" y="122"/>
                    </a:cubicBezTo>
                    <a:cubicBezTo>
                      <a:pt x="19834" y="3"/>
                      <a:pt x="19654" y="0"/>
                      <a:pt x="19322" y="159"/>
                    </a:cubicBezTo>
                    <a:cubicBezTo>
                      <a:pt x="18629" y="488"/>
                      <a:pt x="18088" y="981"/>
                      <a:pt x="17465" y="1408"/>
                    </a:cubicBezTo>
                    <a:cubicBezTo>
                      <a:pt x="16795" y="1866"/>
                      <a:pt x="16118" y="1739"/>
                      <a:pt x="15409" y="1973"/>
                    </a:cubicBezTo>
                    <a:cubicBezTo>
                      <a:pt x="14625" y="2234"/>
                      <a:pt x="14180" y="2897"/>
                      <a:pt x="13572" y="3428"/>
                    </a:cubicBezTo>
                    <a:cubicBezTo>
                      <a:pt x="13208" y="3746"/>
                      <a:pt x="12740" y="3803"/>
                      <a:pt x="12363" y="4079"/>
                    </a:cubicBezTo>
                    <a:cubicBezTo>
                      <a:pt x="12150" y="4236"/>
                      <a:pt x="11970" y="4428"/>
                      <a:pt x="11739" y="4576"/>
                    </a:cubicBezTo>
                    <a:cubicBezTo>
                      <a:pt x="11089" y="4987"/>
                      <a:pt x="10429" y="5247"/>
                      <a:pt x="9701" y="5469"/>
                    </a:cubicBezTo>
                    <a:cubicBezTo>
                      <a:pt x="9194" y="5622"/>
                      <a:pt x="8990" y="6114"/>
                      <a:pt x="8542" y="6353"/>
                    </a:cubicBezTo>
                    <a:cubicBezTo>
                      <a:pt x="8143" y="6565"/>
                      <a:pt x="7616" y="6442"/>
                      <a:pt x="7198" y="6596"/>
                    </a:cubicBezTo>
                    <a:cubicBezTo>
                      <a:pt x="7015" y="6664"/>
                      <a:pt x="6834" y="6774"/>
                      <a:pt x="6654" y="6850"/>
                    </a:cubicBezTo>
                    <a:cubicBezTo>
                      <a:pt x="6035" y="7111"/>
                      <a:pt x="5427" y="7252"/>
                      <a:pt x="4868" y="7619"/>
                    </a:cubicBezTo>
                    <a:cubicBezTo>
                      <a:pt x="4540" y="7833"/>
                      <a:pt x="4224" y="8143"/>
                      <a:pt x="3872" y="8318"/>
                    </a:cubicBezTo>
                    <a:cubicBezTo>
                      <a:pt x="3530" y="8488"/>
                      <a:pt x="3138" y="8499"/>
                      <a:pt x="2789" y="8659"/>
                    </a:cubicBezTo>
                    <a:cubicBezTo>
                      <a:pt x="2180" y="8936"/>
                      <a:pt x="1635" y="9648"/>
                      <a:pt x="1153" y="10108"/>
                    </a:cubicBezTo>
                    <a:cubicBezTo>
                      <a:pt x="743" y="10499"/>
                      <a:pt x="351" y="10826"/>
                      <a:pt x="0" y="11095"/>
                    </a:cubicBezTo>
                    <a:cubicBezTo>
                      <a:pt x="132" y="11080"/>
                      <a:pt x="266" y="11060"/>
                      <a:pt x="403" y="11035"/>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8" name="Google Shape;1788;p42"/>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9" name="Google Shape;1789;p42"/>
            <p:cNvGrpSpPr/>
            <p:nvPr/>
          </p:nvGrpSpPr>
          <p:grpSpPr>
            <a:xfrm>
              <a:off x="6590180" y="3404192"/>
              <a:ext cx="2553547" cy="1199794"/>
              <a:chOff x="6590180" y="3400880"/>
              <a:chExt cx="2553547" cy="1199794"/>
            </a:xfrm>
          </p:grpSpPr>
          <p:sp>
            <p:nvSpPr>
              <p:cNvPr id="1790" name="Google Shape;1790;p42"/>
              <p:cNvSpPr/>
              <p:nvPr/>
            </p:nvSpPr>
            <p:spPr>
              <a:xfrm>
                <a:off x="6590180" y="3400880"/>
                <a:ext cx="2553547" cy="1199794"/>
              </a:xfrm>
              <a:custGeom>
                <a:rect b="b" l="l" r="r" t="t"/>
                <a:pathLst>
                  <a:path extrusionOk="0" h="10653" w="22672">
                    <a:moveTo>
                      <a:pt x="1766" y="10202"/>
                    </a:moveTo>
                    <a:cubicBezTo>
                      <a:pt x="2286" y="10140"/>
                      <a:pt x="2666" y="9578"/>
                      <a:pt x="2871" y="9127"/>
                    </a:cubicBezTo>
                    <a:cubicBezTo>
                      <a:pt x="2934" y="8990"/>
                      <a:pt x="2864" y="8783"/>
                      <a:pt x="2936" y="8635"/>
                    </a:cubicBezTo>
                    <a:cubicBezTo>
                      <a:pt x="3069" y="8358"/>
                      <a:pt x="3376" y="8272"/>
                      <a:pt x="3605" y="8091"/>
                    </a:cubicBezTo>
                    <a:cubicBezTo>
                      <a:pt x="3895" y="7862"/>
                      <a:pt x="4195" y="7495"/>
                      <a:pt x="4443" y="7217"/>
                    </a:cubicBezTo>
                    <a:cubicBezTo>
                      <a:pt x="4770" y="6854"/>
                      <a:pt x="4935" y="6138"/>
                      <a:pt x="5469" y="5981"/>
                    </a:cubicBezTo>
                    <a:cubicBezTo>
                      <a:pt x="5893" y="5857"/>
                      <a:pt x="6181" y="6001"/>
                      <a:pt x="6593" y="5698"/>
                    </a:cubicBezTo>
                    <a:cubicBezTo>
                      <a:pt x="6978" y="5414"/>
                      <a:pt x="7141" y="5090"/>
                      <a:pt x="7642" y="5110"/>
                    </a:cubicBezTo>
                    <a:cubicBezTo>
                      <a:pt x="8205" y="5133"/>
                      <a:pt x="8566" y="5379"/>
                      <a:pt x="8990" y="5666"/>
                    </a:cubicBezTo>
                    <a:cubicBezTo>
                      <a:pt x="9515" y="6021"/>
                      <a:pt x="10283" y="5950"/>
                      <a:pt x="10884" y="5993"/>
                    </a:cubicBezTo>
                    <a:cubicBezTo>
                      <a:pt x="11341" y="6026"/>
                      <a:pt x="11480" y="5893"/>
                      <a:pt x="11781" y="5544"/>
                    </a:cubicBezTo>
                    <a:cubicBezTo>
                      <a:pt x="11866" y="5445"/>
                      <a:pt x="11956" y="5283"/>
                      <a:pt x="12049" y="5208"/>
                    </a:cubicBezTo>
                    <a:cubicBezTo>
                      <a:pt x="12200" y="5088"/>
                      <a:pt x="12421" y="5062"/>
                      <a:pt x="12579" y="4915"/>
                    </a:cubicBezTo>
                    <a:cubicBezTo>
                      <a:pt x="12961" y="4560"/>
                      <a:pt x="13012" y="4224"/>
                      <a:pt x="13544" y="4111"/>
                    </a:cubicBezTo>
                    <a:cubicBezTo>
                      <a:pt x="14103" y="3993"/>
                      <a:pt x="14757" y="4014"/>
                      <a:pt x="15301" y="3833"/>
                    </a:cubicBezTo>
                    <a:cubicBezTo>
                      <a:pt x="15538" y="3754"/>
                      <a:pt x="15758" y="3605"/>
                      <a:pt x="15962" y="3461"/>
                    </a:cubicBezTo>
                    <a:cubicBezTo>
                      <a:pt x="16249" y="3258"/>
                      <a:pt x="16361" y="2923"/>
                      <a:pt x="16648" y="2706"/>
                    </a:cubicBezTo>
                    <a:cubicBezTo>
                      <a:pt x="17276" y="2229"/>
                      <a:pt x="17909" y="1893"/>
                      <a:pt x="18466" y="1344"/>
                    </a:cubicBezTo>
                    <a:cubicBezTo>
                      <a:pt x="18849" y="966"/>
                      <a:pt x="18876" y="867"/>
                      <a:pt x="19437" y="892"/>
                    </a:cubicBezTo>
                    <a:cubicBezTo>
                      <a:pt x="19795" y="906"/>
                      <a:pt x="20224" y="1036"/>
                      <a:pt x="20567" y="928"/>
                    </a:cubicBezTo>
                    <a:cubicBezTo>
                      <a:pt x="20973" y="800"/>
                      <a:pt x="21151" y="326"/>
                      <a:pt x="21492" y="168"/>
                    </a:cubicBezTo>
                    <a:cubicBezTo>
                      <a:pt x="21852" y="1"/>
                      <a:pt x="22378" y="218"/>
                      <a:pt x="22672" y="372"/>
                    </a:cubicBezTo>
                    <a:lnTo>
                      <a:pt x="22672" y="10652"/>
                    </a:lnTo>
                    <a:lnTo>
                      <a:pt x="728" y="10652"/>
                    </a:lnTo>
                    <a:cubicBezTo>
                      <a:pt x="728" y="10652"/>
                      <a:pt x="1" y="10409"/>
                      <a:pt x="1766" y="1020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2"/>
              <p:cNvSpPr/>
              <p:nvPr/>
            </p:nvSpPr>
            <p:spPr>
              <a:xfrm>
                <a:off x="6989908" y="3515462"/>
                <a:ext cx="1780005" cy="983104"/>
              </a:xfrm>
              <a:custGeom>
                <a:rect b="b" l="l" r="r" t="t"/>
                <a:pathLst>
                  <a:path extrusionOk="0" h="8729" w="15804">
                    <a:moveTo>
                      <a:pt x="894" y="6338"/>
                    </a:moveTo>
                    <a:cubicBezTo>
                      <a:pt x="646" y="6616"/>
                      <a:pt x="346" y="6983"/>
                      <a:pt x="56" y="7212"/>
                    </a:cubicBezTo>
                    <a:cubicBezTo>
                      <a:pt x="38" y="7227"/>
                      <a:pt x="19" y="7239"/>
                      <a:pt x="0" y="7252"/>
                    </a:cubicBezTo>
                    <a:cubicBezTo>
                      <a:pt x="388" y="7451"/>
                      <a:pt x="210" y="7642"/>
                      <a:pt x="557" y="8039"/>
                    </a:cubicBezTo>
                    <a:cubicBezTo>
                      <a:pt x="1160" y="8728"/>
                      <a:pt x="3220" y="8257"/>
                      <a:pt x="3996" y="8106"/>
                    </a:cubicBezTo>
                    <a:cubicBezTo>
                      <a:pt x="4436" y="8020"/>
                      <a:pt x="4935" y="7954"/>
                      <a:pt x="5347" y="7812"/>
                    </a:cubicBezTo>
                    <a:lnTo>
                      <a:pt x="4371" y="7520"/>
                    </a:lnTo>
                    <a:cubicBezTo>
                      <a:pt x="4698" y="7611"/>
                      <a:pt x="5384" y="7728"/>
                      <a:pt x="5673" y="7673"/>
                    </a:cubicBezTo>
                    <a:cubicBezTo>
                      <a:pt x="6103" y="7592"/>
                      <a:pt x="6270" y="7258"/>
                      <a:pt x="6740" y="7042"/>
                    </a:cubicBezTo>
                    <a:cubicBezTo>
                      <a:pt x="7411" y="6734"/>
                      <a:pt x="8108" y="6579"/>
                      <a:pt x="8776" y="6298"/>
                    </a:cubicBezTo>
                    <a:cubicBezTo>
                      <a:pt x="8656" y="6237"/>
                      <a:pt x="8520" y="6070"/>
                      <a:pt x="8399" y="5996"/>
                    </a:cubicBezTo>
                    <a:cubicBezTo>
                      <a:pt x="8623" y="5405"/>
                      <a:pt x="9298" y="5240"/>
                      <a:pt x="9803" y="4948"/>
                    </a:cubicBezTo>
                    <a:cubicBezTo>
                      <a:pt x="10260" y="4684"/>
                      <a:pt x="10639" y="4201"/>
                      <a:pt x="11129" y="3989"/>
                    </a:cubicBezTo>
                    <a:cubicBezTo>
                      <a:pt x="11402" y="3871"/>
                      <a:pt x="11578" y="3858"/>
                      <a:pt x="11933" y="3866"/>
                    </a:cubicBezTo>
                    <a:cubicBezTo>
                      <a:pt x="12178" y="3871"/>
                      <a:pt x="12671" y="3991"/>
                      <a:pt x="12899" y="3897"/>
                    </a:cubicBezTo>
                    <a:cubicBezTo>
                      <a:pt x="13397" y="3692"/>
                      <a:pt x="13028" y="3815"/>
                      <a:pt x="13258" y="3534"/>
                    </a:cubicBezTo>
                    <a:cubicBezTo>
                      <a:pt x="13385" y="3379"/>
                      <a:pt x="13419" y="3202"/>
                      <a:pt x="13594" y="3036"/>
                    </a:cubicBezTo>
                    <a:cubicBezTo>
                      <a:pt x="13797" y="2844"/>
                      <a:pt x="14075" y="2767"/>
                      <a:pt x="14272" y="2564"/>
                    </a:cubicBezTo>
                    <a:cubicBezTo>
                      <a:pt x="14464" y="2367"/>
                      <a:pt x="14635" y="2039"/>
                      <a:pt x="14820" y="1821"/>
                    </a:cubicBezTo>
                    <a:cubicBezTo>
                      <a:pt x="15146" y="1436"/>
                      <a:pt x="15532" y="717"/>
                      <a:pt x="15804" y="9"/>
                    </a:cubicBezTo>
                    <a:cubicBezTo>
                      <a:pt x="15324" y="0"/>
                      <a:pt x="15279" y="107"/>
                      <a:pt x="14917" y="465"/>
                    </a:cubicBezTo>
                    <a:cubicBezTo>
                      <a:pt x="14360" y="1014"/>
                      <a:pt x="13727" y="1350"/>
                      <a:pt x="13099" y="1827"/>
                    </a:cubicBezTo>
                    <a:cubicBezTo>
                      <a:pt x="12812" y="2044"/>
                      <a:pt x="12700" y="2379"/>
                      <a:pt x="12413" y="2582"/>
                    </a:cubicBezTo>
                    <a:cubicBezTo>
                      <a:pt x="12209" y="2726"/>
                      <a:pt x="11989" y="2875"/>
                      <a:pt x="11752" y="2954"/>
                    </a:cubicBezTo>
                    <a:cubicBezTo>
                      <a:pt x="11209" y="3135"/>
                      <a:pt x="10554" y="3113"/>
                      <a:pt x="9996" y="3232"/>
                    </a:cubicBezTo>
                    <a:cubicBezTo>
                      <a:pt x="9463" y="3345"/>
                      <a:pt x="9412" y="3681"/>
                      <a:pt x="9030" y="4036"/>
                    </a:cubicBezTo>
                    <a:cubicBezTo>
                      <a:pt x="8873" y="4183"/>
                      <a:pt x="8651" y="4208"/>
                      <a:pt x="8500" y="4329"/>
                    </a:cubicBezTo>
                    <a:cubicBezTo>
                      <a:pt x="8407" y="4404"/>
                      <a:pt x="8319" y="4565"/>
                      <a:pt x="8232" y="4665"/>
                    </a:cubicBezTo>
                    <a:cubicBezTo>
                      <a:pt x="7931" y="5014"/>
                      <a:pt x="7793" y="5147"/>
                      <a:pt x="7335" y="5114"/>
                    </a:cubicBezTo>
                    <a:cubicBezTo>
                      <a:pt x="6734" y="5071"/>
                      <a:pt x="5967" y="5142"/>
                      <a:pt x="5442" y="4786"/>
                    </a:cubicBezTo>
                    <a:cubicBezTo>
                      <a:pt x="5018" y="4500"/>
                      <a:pt x="4656" y="4253"/>
                      <a:pt x="4093" y="4231"/>
                    </a:cubicBezTo>
                    <a:cubicBezTo>
                      <a:pt x="3592" y="4211"/>
                      <a:pt x="3429" y="4535"/>
                      <a:pt x="3045" y="4819"/>
                    </a:cubicBezTo>
                    <a:cubicBezTo>
                      <a:pt x="2633" y="5122"/>
                      <a:pt x="2344" y="4978"/>
                      <a:pt x="1921" y="5102"/>
                    </a:cubicBezTo>
                    <a:cubicBezTo>
                      <a:pt x="1386" y="5259"/>
                      <a:pt x="1221" y="5975"/>
                      <a:pt x="895" y="633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42"/>
            <p:cNvGrpSpPr/>
            <p:nvPr/>
          </p:nvGrpSpPr>
          <p:grpSpPr>
            <a:xfrm>
              <a:off x="5954715" y="3722921"/>
              <a:ext cx="2019569" cy="881065"/>
              <a:chOff x="5954715" y="3722921"/>
              <a:chExt cx="2019569" cy="881065"/>
            </a:xfrm>
          </p:grpSpPr>
          <p:sp>
            <p:nvSpPr>
              <p:cNvPr id="1793" name="Google Shape;1793;p42"/>
              <p:cNvSpPr/>
              <p:nvPr/>
            </p:nvSpPr>
            <p:spPr>
              <a:xfrm>
                <a:off x="5954715" y="3722921"/>
                <a:ext cx="2019569" cy="881065"/>
              </a:xfrm>
              <a:custGeom>
                <a:rect b="b" l="l" r="r" t="t"/>
                <a:pathLst>
                  <a:path extrusionOk="0" h="7823" w="17931">
                    <a:moveTo>
                      <a:pt x="16202" y="6554"/>
                    </a:moveTo>
                    <a:cubicBezTo>
                      <a:pt x="15661" y="6422"/>
                      <a:pt x="15089" y="6502"/>
                      <a:pt x="14703" y="6075"/>
                    </a:cubicBezTo>
                    <a:cubicBezTo>
                      <a:pt x="14500" y="5848"/>
                      <a:pt x="14403" y="5701"/>
                      <a:pt x="14136" y="5567"/>
                    </a:cubicBezTo>
                    <a:cubicBezTo>
                      <a:pt x="13910" y="5455"/>
                      <a:pt x="13694" y="5384"/>
                      <a:pt x="13482" y="5236"/>
                    </a:cubicBezTo>
                    <a:cubicBezTo>
                      <a:pt x="13138" y="4996"/>
                      <a:pt x="12836" y="4785"/>
                      <a:pt x="12620" y="4450"/>
                    </a:cubicBezTo>
                    <a:cubicBezTo>
                      <a:pt x="12440" y="4170"/>
                      <a:pt x="12289" y="3884"/>
                      <a:pt x="12048" y="3653"/>
                    </a:cubicBezTo>
                    <a:cubicBezTo>
                      <a:pt x="11846" y="3459"/>
                      <a:pt x="11608" y="3327"/>
                      <a:pt x="11424" y="3115"/>
                    </a:cubicBezTo>
                    <a:cubicBezTo>
                      <a:pt x="11090" y="2727"/>
                      <a:pt x="11195" y="2453"/>
                      <a:pt x="11185" y="2008"/>
                    </a:cubicBezTo>
                    <a:cubicBezTo>
                      <a:pt x="11175" y="1554"/>
                      <a:pt x="10966" y="1482"/>
                      <a:pt x="10589" y="1220"/>
                    </a:cubicBezTo>
                    <a:cubicBezTo>
                      <a:pt x="10162" y="922"/>
                      <a:pt x="9685" y="591"/>
                      <a:pt x="9209" y="379"/>
                    </a:cubicBezTo>
                    <a:cubicBezTo>
                      <a:pt x="8865" y="226"/>
                      <a:pt x="8554" y="316"/>
                      <a:pt x="8196" y="303"/>
                    </a:cubicBezTo>
                    <a:cubicBezTo>
                      <a:pt x="7715" y="286"/>
                      <a:pt x="7142" y="0"/>
                      <a:pt x="6720" y="120"/>
                    </a:cubicBezTo>
                    <a:cubicBezTo>
                      <a:pt x="6523" y="176"/>
                      <a:pt x="6358" y="319"/>
                      <a:pt x="6251" y="619"/>
                    </a:cubicBezTo>
                    <a:cubicBezTo>
                      <a:pt x="6061" y="1142"/>
                      <a:pt x="5778" y="1532"/>
                      <a:pt x="5496" y="2004"/>
                    </a:cubicBezTo>
                    <a:cubicBezTo>
                      <a:pt x="5425" y="2125"/>
                      <a:pt x="5341" y="2148"/>
                      <a:pt x="5293" y="2283"/>
                    </a:cubicBezTo>
                    <a:cubicBezTo>
                      <a:pt x="5264" y="2362"/>
                      <a:pt x="5323" y="2470"/>
                      <a:pt x="5292" y="2553"/>
                    </a:cubicBezTo>
                    <a:cubicBezTo>
                      <a:pt x="5194" y="2821"/>
                      <a:pt x="4923" y="2914"/>
                      <a:pt x="4756" y="3130"/>
                    </a:cubicBezTo>
                    <a:cubicBezTo>
                      <a:pt x="4562" y="3382"/>
                      <a:pt x="4470" y="3585"/>
                      <a:pt x="4223" y="3808"/>
                    </a:cubicBezTo>
                    <a:cubicBezTo>
                      <a:pt x="4020" y="3990"/>
                      <a:pt x="3883" y="4183"/>
                      <a:pt x="3705" y="4387"/>
                    </a:cubicBezTo>
                    <a:cubicBezTo>
                      <a:pt x="3477" y="4654"/>
                      <a:pt x="3119" y="4819"/>
                      <a:pt x="2907" y="5084"/>
                    </a:cubicBezTo>
                    <a:cubicBezTo>
                      <a:pt x="2800" y="5218"/>
                      <a:pt x="2797" y="5366"/>
                      <a:pt x="2684" y="5503"/>
                    </a:cubicBezTo>
                    <a:cubicBezTo>
                      <a:pt x="2488" y="5739"/>
                      <a:pt x="2142" y="5943"/>
                      <a:pt x="1917" y="6176"/>
                    </a:cubicBezTo>
                    <a:cubicBezTo>
                      <a:pt x="1730" y="6371"/>
                      <a:pt x="1510" y="6729"/>
                      <a:pt x="1270" y="6848"/>
                    </a:cubicBezTo>
                    <a:cubicBezTo>
                      <a:pt x="948" y="7009"/>
                      <a:pt x="720" y="6807"/>
                      <a:pt x="485" y="7136"/>
                    </a:cubicBezTo>
                    <a:cubicBezTo>
                      <a:pt x="348" y="7330"/>
                      <a:pt x="317" y="7483"/>
                      <a:pt x="203" y="7633"/>
                    </a:cubicBezTo>
                    <a:cubicBezTo>
                      <a:pt x="155" y="7696"/>
                      <a:pt x="92" y="7757"/>
                      <a:pt x="1" y="7822"/>
                    </a:cubicBezTo>
                    <a:lnTo>
                      <a:pt x="17930" y="7787"/>
                    </a:lnTo>
                    <a:cubicBezTo>
                      <a:pt x="17235" y="7557"/>
                      <a:pt x="16958" y="6740"/>
                      <a:pt x="16201" y="655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2"/>
              <p:cNvSpPr/>
              <p:nvPr/>
            </p:nvSpPr>
            <p:spPr>
              <a:xfrm>
                <a:off x="6156100" y="3796241"/>
                <a:ext cx="504132" cy="639034"/>
              </a:xfrm>
              <a:custGeom>
                <a:rect b="b" l="l" r="r" t="t"/>
                <a:pathLst>
                  <a:path extrusionOk="0" h="5674" w="4476">
                    <a:moveTo>
                      <a:pt x="2" y="5674"/>
                    </a:moveTo>
                    <a:cubicBezTo>
                      <a:pt x="407" y="5542"/>
                      <a:pt x="853" y="5565"/>
                      <a:pt x="1258" y="5360"/>
                    </a:cubicBezTo>
                    <a:cubicBezTo>
                      <a:pt x="1547" y="5214"/>
                      <a:pt x="1762" y="4882"/>
                      <a:pt x="1935" y="4591"/>
                    </a:cubicBezTo>
                    <a:cubicBezTo>
                      <a:pt x="1998" y="4486"/>
                      <a:pt x="2036" y="4289"/>
                      <a:pt x="2126" y="4210"/>
                    </a:cubicBezTo>
                    <a:cubicBezTo>
                      <a:pt x="2274" y="4082"/>
                      <a:pt x="2538" y="4128"/>
                      <a:pt x="2711" y="4034"/>
                    </a:cubicBezTo>
                    <a:cubicBezTo>
                      <a:pt x="2931" y="3912"/>
                      <a:pt x="2987" y="3757"/>
                      <a:pt x="3117" y="3557"/>
                    </a:cubicBezTo>
                    <a:cubicBezTo>
                      <a:pt x="3296" y="3279"/>
                      <a:pt x="3679" y="3115"/>
                      <a:pt x="3821" y="2842"/>
                    </a:cubicBezTo>
                    <a:cubicBezTo>
                      <a:pt x="3934" y="2622"/>
                      <a:pt x="3825" y="2299"/>
                      <a:pt x="3888" y="2062"/>
                    </a:cubicBezTo>
                    <a:cubicBezTo>
                      <a:pt x="3950" y="1828"/>
                      <a:pt x="4062" y="1751"/>
                      <a:pt x="4203" y="1553"/>
                    </a:cubicBezTo>
                    <a:cubicBezTo>
                      <a:pt x="4434" y="1226"/>
                      <a:pt x="4449" y="864"/>
                      <a:pt x="4470" y="466"/>
                    </a:cubicBezTo>
                    <a:cubicBezTo>
                      <a:pt x="4476" y="355"/>
                      <a:pt x="4448" y="161"/>
                      <a:pt x="4449" y="1"/>
                    </a:cubicBezTo>
                    <a:cubicBezTo>
                      <a:pt x="4260" y="507"/>
                      <a:pt x="3984" y="890"/>
                      <a:pt x="3708" y="1353"/>
                    </a:cubicBezTo>
                    <a:cubicBezTo>
                      <a:pt x="3637" y="1474"/>
                      <a:pt x="3553" y="1497"/>
                      <a:pt x="3505" y="1632"/>
                    </a:cubicBezTo>
                    <a:cubicBezTo>
                      <a:pt x="3476" y="1711"/>
                      <a:pt x="3535" y="1819"/>
                      <a:pt x="3504" y="1902"/>
                    </a:cubicBezTo>
                    <a:cubicBezTo>
                      <a:pt x="3406" y="2170"/>
                      <a:pt x="3135" y="2263"/>
                      <a:pt x="2968" y="2479"/>
                    </a:cubicBezTo>
                    <a:cubicBezTo>
                      <a:pt x="2774" y="2731"/>
                      <a:pt x="2682" y="2934"/>
                      <a:pt x="2435" y="3157"/>
                    </a:cubicBezTo>
                    <a:cubicBezTo>
                      <a:pt x="2232" y="3339"/>
                      <a:pt x="2095" y="3532"/>
                      <a:pt x="1917" y="3736"/>
                    </a:cubicBezTo>
                    <a:cubicBezTo>
                      <a:pt x="1689" y="4003"/>
                      <a:pt x="1331" y="4168"/>
                      <a:pt x="1119" y="4433"/>
                    </a:cubicBezTo>
                    <a:cubicBezTo>
                      <a:pt x="1012" y="4567"/>
                      <a:pt x="1009" y="4715"/>
                      <a:pt x="896" y="4852"/>
                    </a:cubicBezTo>
                    <a:cubicBezTo>
                      <a:pt x="700" y="5088"/>
                      <a:pt x="354" y="5292"/>
                      <a:pt x="129" y="5525"/>
                    </a:cubicBezTo>
                    <a:cubicBezTo>
                      <a:pt x="88" y="5568"/>
                      <a:pt x="45" y="5620"/>
                      <a:pt x="1" y="567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5" name="Google Shape;1795;p42"/>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6" name="Google Shape;1796;p42"/>
            <p:cNvGrpSpPr/>
            <p:nvPr/>
          </p:nvGrpSpPr>
          <p:grpSpPr>
            <a:xfrm>
              <a:off x="3116746" y="4031176"/>
              <a:ext cx="2467836" cy="572811"/>
              <a:chOff x="3116746" y="4025325"/>
              <a:chExt cx="2467836" cy="572811"/>
            </a:xfrm>
          </p:grpSpPr>
          <p:sp>
            <p:nvSpPr>
              <p:cNvPr id="1797" name="Google Shape;1797;p42"/>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2"/>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2"/>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0" name="Google Shape;1800;p42"/>
            <p:cNvGrpSpPr/>
            <p:nvPr/>
          </p:nvGrpSpPr>
          <p:grpSpPr>
            <a:xfrm>
              <a:off x="4676125" y="3987478"/>
              <a:ext cx="1551591" cy="616509"/>
              <a:chOff x="4676125" y="3981626"/>
              <a:chExt cx="1551591" cy="616509"/>
            </a:xfrm>
          </p:grpSpPr>
          <p:sp>
            <p:nvSpPr>
              <p:cNvPr id="1801" name="Google Shape;1801;p42"/>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2"/>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03" name="Google Shape;1803;p42"/>
          <p:cNvGrpSpPr/>
          <p:nvPr/>
        </p:nvGrpSpPr>
        <p:grpSpPr>
          <a:xfrm flipH="1">
            <a:off x="6670941" y="4219861"/>
            <a:ext cx="2474238" cy="390362"/>
            <a:chOff x="5770900" y="4570527"/>
            <a:chExt cx="872624" cy="137679"/>
          </a:xfrm>
        </p:grpSpPr>
        <p:sp>
          <p:nvSpPr>
            <p:cNvPr id="1804" name="Google Shape;1804;p42"/>
            <p:cNvSpPr/>
            <p:nvPr/>
          </p:nvSpPr>
          <p:spPr>
            <a:xfrm>
              <a:off x="5770900" y="4570527"/>
              <a:ext cx="872624" cy="134540"/>
            </a:xfrm>
            <a:custGeom>
              <a:rect b="b" l="l" r="r" t="t"/>
              <a:pathLst>
                <a:path extrusionOk="0" h="3387" w="21968">
                  <a:moveTo>
                    <a:pt x="20609" y="2942"/>
                  </a:moveTo>
                  <a:cubicBezTo>
                    <a:pt x="20357" y="2837"/>
                    <a:pt x="20072" y="2674"/>
                    <a:pt x="19754" y="2610"/>
                  </a:cubicBezTo>
                  <a:cubicBezTo>
                    <a:pt x="19571" y="2574"/>
                    <a:pt x="19366" y="2570"/>
                    <a:pt x="19187" y="2532"/>
                  </a:cubicBezTo>
                  <a:cubicBezTo>
                    <a:pt x="19003" y="2491"/>
                    <a:pt x="18837" y="2421"/>
                    <a:pt x="18666" y="2371"/>
                  </a:cubicBezTo>
                  <a:cubicBezTo>
                    <a:pt x="18373" y="2287"/>
                    <a:pt x="18055" y="2255"/>
                    <a:pt x="17731" y="2195"/>
                  </a:cubicBezTo>
                  <a:cubicBezTo>
                    <a:pt x="17637" y="2178"/>
                    <a:pt x="17542" y="2153"/>
                    <a:pt x="17446" y="2138"/>
                  </a:cubicBezTo>
                  <a:cubicBezTo>
                    <a:pt x="17227" y="2101"/>
                    <a:pt x="16952" y="2130"/>
                    <a:pt x="16744" y="2081"/>
                  </a:cubicBezTo>
                  <a:cubicBezTo>
                    <a:pt x="16509" y="2026"/>
                    <a:pt x="16401" y="1914"/>
                    <a:pt x="16137" y="1879"/>
                  </a:cubicBezTo>
                  <a:cubicBezTo>
                    <a:pt x="15756" y="1828"/>
                    <a:pt x="15411" y="1769"/>
                    <a:pt x="15070" y="1674"/>
                  </a:cubicBezTo>
                  <a:cubicBezTo>
                    <a:pt x="14949" y="1640"/>
                    <a:pt x="14856" y="1596"/>
                    <a:pt x="14743" y="1561"/>
                  </a:cubicBezTo>
                  <a:cubicBezTo>
                    <a:pt x="14546" y="1497"/>
                    <a:pt x="14302" y="1484"/>
                    <a:pt x="14112" y="1411"/>
                  </a:cubicBezTo>
                  <a:cubicBezTo>
                    <a:pt x="13793" y="1290"/>
                    <a:pt x="13560" y="1138"/>
                    <a:pt x="13150" y="1077"/>
                  </a:cubicBezTo>
                  <a:cubicBezTo>
                    <a:pt x="12779" y="1024"/>
                    <a:pt x="12425" y="1053"/>
                    <a:pt x="12075" y="949"/>
                  </a:cubicBezTo>
                  <a:cubicBezTo>
                    <a:pt x="11749" y="851"/>
                    <a:pt x="11465" y="737"/>
                    <a:pt x="11103" y="662"/>
                  </a:cubicBezTo>
                  <a:cubicBezTo>
                    <a:pt x="10887" y="617"/>
                    <a:pt x="10796" y="628"/>
                    <a:pt x="10580" y="678"/>
                  </a:cubicBezTo>
                  <a:cubicBezTo>
                    <a:pt x="10462" y="704"/>
                    <a:pt x="10468" y="720"/>
                    <a:pt x="10300" y="725"/>
                  </a:cubicBezTo>
                  <a:cubicBezTo>
                    <a:pt x="10126" y="731"/>
                    <a:pt x="9950" y="730"/>
                    <a:pt x="9775" y="730"/>
                  </a:cubicBezTo>
                  <a:cubicBezTo>
                    <a:pt x="9508" y="730"/>
                    <a:pt x="9222" y="763"/>
                    <a:pt x="8958" y="743"/>
                  </a:cubicBezTo>
                  <a:cubicBezTo>
                    <a:pt x="8713" y="724"/>
                    <a:pt x="8453" y="681"/>
                    <a:pt x="8235" y="628"/>
                  </a:cubicBezTo>
                  <a:cubicBezTo>
                    <a:pt x="8013" y="573"/>
                    <a:pt x="7817" y="567"/>
                    <a:pt x="7599" y="513"/>
                  </a:cubicBezTo>
                  <a:cubicBezTo>
                    <a:pt x="7359" y="452"/>
                    <a:pt x="7100" y="386"/>
                    <a:pt x="6836" y="453"/>
                  </a:cubicBezTo>
                  <a:cubicBezTo>
                    <a:pt x="6747" y="476"/>
                    <a:pt x="6592" y="528"/>
                    <a:pt x="6533" y="567"/>
                  </a:cubicBezTo>
                  <a:cubicBezTo>
                    <a:pt x="6456" y="616"/>
                    <a:pt x="6499" y="670"/>
                    <a:pt x="6364" y="708"/>
                  </a:cubicBezTo>
                  <a:cubicBezTo>
                    <a:pt x="6155" y="766"/>
                    <a:pt x="5811" y="723"/>
                    <a:pt x="5577" y="734"/>
                  </a:cubicBezTo>
                  <a:cubicBezTo>
                    <a:pt x="5237" y="749"/>
                    <a:pt x="5005" y="803"/>
                    <a:pt x="4747" y="888"/>
                  </a:cubicBezTo>
                  <a:cubicBezTo>
                    <a:pt x="4618" y="930"/>
                    <a:pt x="4505" y="953"/>
                    <a:pt x="4366" y="893"/>
                  </a:cubicBezTo>
                  <a:cubicBezTo>
                    <a:pt x="4285" y="857"/>
                    <a:pt x="4242" y="788"/>
                    <a:pt x="4174" y="745"/>
                  </a:cubicBezTo>
                  <a:cubicBezTo>
                    <a:pt x="4111" y="704"/>
                    <a:pt x="4029" y="670"/>
                    <a:pt x="3984" y="626"/>
                  </a:cubicBezTo>
                  <a:cubicBezTo>
                    <a:pt x="3890" y="601"/>
                    <a:pt x="3800" y="603"/>
                    <a:pt x="3714" y="578"/>
                  </a:cubicBezTo>
                  <a:cubicBezTo>
                    <a:pt x="3609" y="547"/>
                    <a:pt x="3562" y="487"/>
                    <a:pt x="3444" y="452"/>
                  </a:cubicBezTo>
                  <a:cubicBezTo>
                    <a:pt x="3161" y="368"/>
                    <a:pt x="2910" y="310"/>
                    <a:pt x="2599" y="253"/>
                  </a:cubicBezTo>
                  <a:cubicBezTo>
                    <a:pt x="2118" y="166"/>
                    <a:pt x="1777" y="16"/>
                    <a:pt x="1232" y="15"/>
                  </a:cubicBezTo>
                  <a:cubicBezTo>
                    <a:pt x="991" y="15"/>
                    <a:pt x="714" y="1"/>
                    <a:pt x="479" y="11"/>
                  </a:cubicBezTo>
                  <a:cubicBezTo>
                    <a:pt x="317" y="18"/>
                    <a:pt x="157" y="62"/>
                    <a:pt x="0" y="24"/>
                  </a:cubicBezTo>
                  <a:lnTo>
                    <a:pt x="0" y="3386"/>
                  </a:lnTo>
                  <a:lnTo>
                    <a:pt x="21968" y="3386"/>
                  </a:lnTo>
                  <a:cubicBezTo>
                    <a:pt x="21968" y="3386"/>
                    <a:pt x="21338" y="3246"/>
                    <a:pt x="20609" y="2942"/>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2"/>
            <p:cNvSpPr/>
            <p:nvPr/>
          </p:nvSpPr>
          <p:spPr>
            <a:xfrm>
              <a:off x="5840853" y="4624550"/>
              <a:ext cx="570415" cy="83656"/>
            </a:xfrm>
            <a:custGeom>
              <a:rect b="b" l="l" r="r" t="t"/>
              <a:pathLst>
                <a:path extrusionOk="0" h="2106" w="14360">
                  <a:moveTo>
                    <a:pt x="13108" y="1712"/>
                  </a:moveTo>
                  <a:cubicBezTo>
                    <a:pt x="12905" y="1678"/>
                    <a:pt x="12653" y="1634"/>
                    <a:pt x="12468" y="1582"/>
                  </a:cubicBezTo>
                  <a:cubicBezTo>
                    <a:pt x="12264" y="1525"/>
                    <a:pt x="12127" y="1424"/>
                    <a:pt x="11912" y="1372"/>
                  </a:cubicBezTo>
                  <a:cubicBezTo>
                    <a:pt x="11637" y="1306"/>
                    <a:pt x="11290" y="1312"/>
                    <a:pt x="11002" y="1248"/>
                  </a:cubicBezTo>
                  <a:cubicBezTo>
                    <a:pt x="10762" y="1195"/>
                    <a:pt x="10653" y="1110"/>
                    <a:pt x="10470" y="1024"/>
                  </a:cubicBezTo>
                  <a:cubicBezTo>
                    <a:pt x="10083" y="844"/>
                    <a:pt x="9662" y="835"/>
                    <a:pt x="9148" y="760"/>
                  </a:cubicBezTo>
                  <a:cubicBezTo>
                    <a:pt x="8884" y="721"/>
                    <a:pt x="8562" y="662"/>
                    <a:pt x="8340" y="588"/>
                  </a:cubicBezTo>
                  <a:cubicBezTo>
                    <a:pt x="8170" y="532"/>
                    <a:pt x="8125" y="451"/>
                    <a:pt x="7949" y="393"/>
                  </a:cubicBezTo>
                  <a:cubicBezTo>
                    <a:pt x="7771" y="335"/>
                    <a:pt x="7535" y="337"/>
                    <a:pt x="7366" y="267"/>
                  </a:cubicBezTo>
                  <a:cubicBezTo>
                    <a:pt x="7196" y="197"/>
                    <a:pt x="7162" y="144"/>
                    <a:pt x="6858" y="118"/>
                  </a:cubicBezTo>
                  <a:cubicBezTo>
                    <a:pt x="6601" y="96"/>
                    <a:pt x="6384" y="73"/>
                    <a:pt x="6154" y="41"/>
                  </a:cubicBezTo>
                  <a:cubicBezTo>
                    <a:pt x="5883" y="3"/>
                    <a:pt x="5885" y="0"/>
                    <a:pt x="5726" y="90"/>
                  </a:cubicBezTo>
                  <a:cubicBezTo>
                    <a:pt x="5543" y="193"/>
                    <a:pt x="5540" y="232"/>
                    <a:pt x="5232" y="262"/>
                  </a:cubicBezTo>
                  <a:cubicBezTo>
                    <a:pt x="4838" y="301"/>
                    <a:pt x="4710" y="346"/>
                    <a:pt x="4413" y="463"/>
                  </a:cubicBezTo>
                  <a:cubicBezTo>
                    <a:pt x="4111" y="582"/>
                    <a:pt x="3772" y="694"/>
                    <a:pt x="3520" y="830"/>
                  </a:cubicBezTo>
                  <a:cubicBezTo>
                    <a:pt x="3266" y="967"/>
                    <a:pt x="3052" y="970"/>
                    <a:pt x="2725" y="1061"/>
                  </a:cubicBezTo>
                  <a:cubicBezTo>
                    <a:pt x="2407" y="1149"/>
                    <a:pt x="2031" y="1282"/>
                    <a:pt x="1754" y="1391"/>
                  </a:cubicBezTo>
                  <a:cubicBezTo>
                    <a:pt x="1449" y="1511"/>
                    <a:pt x="1184" y="1696"/>
                    <a:pt x="798" y="1770"/>
                  </a:cubicBezTo>
                  <a:cubicBezTo>
                    <a:pt x="579" y="1812"/>
                    <a:pt x="240" y="1848"/>
                    <a:pt x="1" y="1877"/>
                  </a:cubicBezTo>
                  <a:cubicBezTo>
                    <a:pt x="237" y="1899"/>
                    <a:pt x="544" y="1881"/>
                    <a:pt x="787" y="1877"/>
                  </a:cubicBezTo>
                  <a:cubicBezTo>
                    <a:pt x="1595" y="1869"/>
                    <a:pt x="2403" y="1843"/>
                    <a:pt x="3211" y="1828"/>
                  </a:cubicBezTo>
                  <a:cubicBezTo>
                    <a:pt x="4235" y="1808"/>
                    <a:pt x="5319" y="1760"/>
                    <a:pt x="6326" y="1876"/>
                  </a:cubicBezTo>
                  <a:cubicBezTo>
                    <a:pt x="7376" y="1997"/>
                    <a:pt x="8541" y="2105"/>
                    <a:pt x="9628" y="2023"/>
                  </a:cubicBezTo>
                  <a:cubicBezTo>
                    <a:pt x="10031" y="1992"/>
                    <a:pt x="10378" y="1949"/>
                    <a:pt x="10794" y="1949"/>
                  </a:cubicBezTo>
                  <a:cubicBezTo>
                    <a:pt x="11348" y="1950"/>
                    <a:pt x="11883" y="1985"/>
                    <a:pt x="12435" y="1957"/>
                  </a:cubicBezTo>
                  <a:cubicBezTo>
                    <a:pt x="13083" y="1924"/>
                    <a:pt x="13720" y="1982"/>
                    <a:pt x="14360" y="1960"/>
                  </a:cubicBezTo>
                  <a:cubicBezTo>
                    <a:pt x="14255" y="1772"/>
                    <a:pt x="13283" y="1774"/>
                    <a:pt x="13108" y="1712"/>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2"/>
            <p:cNvSpPr/>
            <p:nvPr/>
          </p:nvSpPr>
          <p:spPr>
            <a:xfrm>
              <a:off x="6195621" y="4595354"/>
              <a:ext cx="417920" cy="100975"/>
            </a:xfrm>
            <a:custGeom>
              <a:rect b="b" l="l" r="r" t="t"/>
              <a:pathLst>
                <a:path extrusionOk="0" h="2542" w="10521">
                  <a:moveTo>
                    <a:pt x="10309" y="2529"/>
                  </a:moveTo>
                  <a:cubicBezTo>
                    <a:pt x="9343" y="2450"/>
                    <a:pt x="8398" y="2353"/>
                    <a:pt x="7443" y="2257"/>
                  </a:cubicBezTo>
                  <a:cubicBezTo>
                    <a:pt x="7071" y="2219"/>
                    <a:pt x="6537" y="2157"/>
                    <a:pt x="6154" y="2204"/>
                  </a:cubicBezTo>
                  <a:cubicBezTo>
                    <a:pt x="6013" y="2221"/>
                    <a:pt x="5937" y="2270"/>
                    <a:pt x="5817" y="2281"/>
                  </a:cubicBezTo>
                  <a:cubicBezTo>
                    <a:pt x="5406" y="2319"/>
                    <a:pt x="4875" y="2061"/>
                    <a:pt x="4559" y="1977"/>
                  </a:cubicBezTo>
                  <a:cubicBezTo>
                    <a:pt x="4441" y="1945"/>
                    <a:pt x="4271" y="1908"/>
                    <a:pt x="4175" y="1863"/>
                  </a:cubicBezTo>
                  <a:cubicBezTo>
                    <a:pt x="3981" y="1771"/>
                    <a:pt x="3972" y="1630"/>
                    <a:pt x="3827" y="1526"/>
                  </a:cubicBezTo>
                  <a:cubicBezTo>
                    <a:pt x="3540" y="1319"/>
                    <a:pt x="2901" y="1389"/>
                    <a:pt x="2576" y="1213"/>
                  </a:cubicBezTo>
                  <a:cubicBezTo>
                    <a:pt x="2387" y="1110"/>
                    <a:pt x="2545" y="947"/>
                    <a:pt x="2367" y="848"/>
                  </a:cubicBezTo>
                  <a:cubicBezTo>
                    <a:pt x="2278" y="797"/>
                    <a:pt x="2085" y="784"/>
                    <a:pt x="1983" y="738"/>
                  </a:cubicBezTo>
                  <a:cubicBezTo>
                    <a:pt x="1879" y="692"/>
                    <a:pt x="1790" y="619"/>
                    <a:pt x="1704" y="565"/>
                  </a:cubicBezTo>
                  <a:cubicBezTo>
                    <a:pt x="1275" y="298"/>
                    <a:pt x="560" y="221"/>
                    <a:pt x="0" y="28"/>
                  </a:cubicBezTo>
                  <a:cubicBezTo>
                    <a:pt x="143" y="1"/>
                    <a:pt x="237" y="0"/>
                    <a:pt x="411" y="36"/>
                  </a:cubicBezTo>
                  <a:cubicBezTo>
                    <a:pt x="773" y="112"/>
                    <a:pt x="1056" y="225"/>
                    <a:pt x="1383" y="323"/>
                  </a:cubicBezTo>
                  <a:cubicBezTo>
                    <a:pt x="1732" y="428"/>
                    <a:pt x="2087" y="399"/>
                    <a:pt x="2457" y="452"/>
                  </a:cubicBezTo>
                  <a:cubicBezTo>
                    <a:pt x="2868" y="512"/>
                    <a:pt x="3101" y="664"/>
                    <a:pt x="3420" y="785"/>
                  </a:cubicBezTo>
                  <a:cubicBezTo>
                    <a:pt x="3610" y="859"/>
                    <a:pt x="3854" y="871"/>
                    <a:pt x="4051" y="935"/>
                  </a:cubicBezTo>
                  <a:cubicBezTo>
                    <a:pt x="4163" y="971"/>
                    <a:pt x="4257" y="1015"/>
                    <a:pt x="4378" y="1048"/>
                  </a:cubicBezTo>
                  <a:cubicBezTo>
                    <a:pt x="4717" y="1143"/>
                    <a:pt x="5063" y="1202"/>
                    <a:pt x="5444" y="1253"/>
                  </a:cubicBezTo>
                  <a:cubicBezTo>
                    <a:pt x="5709" y="1288"/>
                    <a:pt x="5816" y="1401"/>
                    <a:pt x="6051" y="1455"/>
                  </a:cubicBezTo>
                  <a:cubicBezTo>
                    <a:pt x="6260" y="1504"/>
                    <a:pt x="6535" y="1476"/>
                    <a:pt x="6754" y="1512"/>
                  </a:cubicBezTo>
                  <a:cubicBezTo>
                    <a:pt x="6850" y="1527"/>
                    <a:pt x="6945" y="1552"/>
                    <a:pt x="7038" y="1570"/>
                  </a:cubicBezTo>
                  <a:cubicBezTo>
                    <a:pt x="7362" y="1629"/>
                    <a:pt x="7680" y="1662"/>
                    <a:pt x="7973" y="1746"/>
                  </a:cubicBezTo>
                  <a:cubicBezTo>
                    <a:pt x="8145" y="1794"/>
                    <a:pt x="8310" y="1866"/>
                    <a:pt x="8495" y="1906"/>
                  </a:cubicBezTo>
                  <a:cubicBezTo>
                    <a:pt x="8674" y="1945"/>
                    <a:pt x="8879" y="1947"/>
                    <a:pt x="9062" y="1984"/>
                  </a:cubicBezTo>
                  <a:cubicBezTo>
                    <a:pt x="9380" y="2048"/>
                    <a:pt x="9665" y="2211"/>
                    <a:pt x="9917" y="2316"/>
                  </a:cubicBezTo>
                  <a:cubicBezTo>
                    <a:pt x="10132" y="2405"/>
                    <a:pt x="10336" y="2480"/>
                    <a:pt x="10520" y="2542"/>
                  </a:cubicBezTo>
                  <a:cubicBezTo>
                    <a:pt x="10451" y="2539"/>
                    <a:pt x="10381" y="2534"/>
                    <a:pt x="10309" y="252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42"/>
          <p:cNvGrpSpPr/>
          <p:nvPr/>
        </p:nvGrpSpPr>
        <p:grpSpPr>
          <a:xfrm>
            <a:off x="-970241" y="-261333"/>
            <a:ext cx="2855606" cy="5880160"/>
            <a:chOff x="1180075" y="764650"/>
            <a:chExt cx="859475" cy="1769800"/>
          </a:xfrm>
        </p:grpSpPr>
        <p:sp>
          <p:nvSpPr>
            <p:cNvPr id="1808" name="Google Shape;1808;p42"/>
            <p:cNvSpPr/>
            <p:nvPr/>
          </p:nvSpPr>
          <p:spPr>
            <a:xfrm>
              <a:off x="1649450" y="1077250"/>
              <a:ext cx="165000" cy="353950"/>
            </a:xfrm>
            <a:custGeom>
              <a:rect b="b" l="l" r="r" t="t"/>
              <a:pathLst>
                <a:path extrusionOk="0" h="14158" w="6600">
                  <a:moveTo>
                    <a:pt x="737" y="0"/>
                  </a:moveTo>
                  <a:cubicBezTo>
                    <a:pt x="2663" y="562"/>
                    <a:pt x="4351" y="1899"/>
                    <a:pt x="5337" y="3645"/>
                  </a:cubicBezTo>
                  <a:cubicBezTo>
                    <a:pt x="6324" y="5392"/>
                    <a:pt x="6600" y="7527"/>
                    <a:pt x="6087" y="9466"/>
                  </a:cubicBezTo>
                  <a:cubicBezTo>
                    <a:pt x="5575" y="11406"/>
                    <a:pt x="4281" y="13126"/>
                    <a:pt x="2562" y="14158"/>
                  </a:cubicBezTo>
                  <a:cubicBezTo>
                    <a:pt x="2967" y="13355"/>
                    <a:pt x="3296" y="12441"/>
                    <a:pt x="3332" y="11542"/>
                  </a:cubicBezTo>
                  <a:cubicBezTo>
                    <a:pt x="3780" y="11190"/>
                    <a:pt x="4231" y="10796"/>
                    <a:pt x="4679" y="10444"/>
                  </a:cubicBezTo>
                  <a:cubicBezTo>
                    <a:pt x="4273" y="10621"/>
                    <a:pt x="3905" y="10774"/>
                    <a:pt x="3500" y="10951"/>
                  </a:cubicBezTo>
                  <a:cubicBezTo>
                    <a:pt x="3820" y="10430"/>
                    <a:pt x="3877" y="9787"/>
                    <a:pt x="3650" y="9219"/>
                  </a:cubicBezTo>
                  <a:cubicBezTo>
                    <a:pt x="3528" y="8914"/>
                    <a:pt x="3326" y="8596"/>
                    <a:pt x="3430" y="8285"/>
                  </a:cubicBezTo>
                  <a:cubicBezTo>
                    <a:pt x="3503" y="8068"/>
                    <a:pt x="3705" y="7927"/>
                    <a:pt x="3884" y="7782"/>
                  </a:cubicBezTo>
                  <a:cubicBezTo>
                    <a:pt x="4335" y="7412"/>
                    <a:pt x="4685" y="6918"/>
                    <a:pt x="4887" y="6370"/>
                  </a:cubicBezTo>
                  <a:cubicBezTo>
                    <a:pt x="4567" y="6947"/>
                    <a:pt x="4005" y="7387"/>
                    <a:pt x="3375" y="7583"/>
                  </a:cubicBezTo>
                  <a:cubicBezTo>
                    <a:pt x="3094" y="7670"/>
                    <a:pt x="2766" y="7422"/>
                    <a:pt x="2694" y="7136"/>
                  </a:cubicBezTo>
                  <a:cubicBezTo>
                    <a:pt x="2622" y="6852"/>
                    <a:pt x="2695" y="6554"/>
                    <a:pt x="2726" y="6261"/>
                  </a:cubicBezTo>
                  <a:cubicBezTo>
                    <a:pt x="2755" y="5969"/>
                    <a:pt x="2726" y="5638"/>
                    <a:pt x="2505" y="5443"/>
                  </a:cubicBezTo>
                  <a:cubicBezTo>
                    <a:pt x="2810" y="5048"/>
                    <a:pt x="3271" y="4811"/>
                    <a:pt x="3664" y="4504"/>
                  </a:cubicBezTo>
                  <a:cubicBezTo>
                    <a:pt x="4055" y="4198"/>
                    <a:pt x="4410" y="3745"/>
                    <a:pt x="4345" y="3250"/>
                  </a:cubicBezTo>
                  <a:cubicBezTo>
                    <a:pt x="4038" y="3872"/>
                    <a:pt x="3431" y="4372"/>
                    <a:pt x="2793" y="4646"/>
                  </a:cubicBezTo>
                  <a:cubicBezTo>
                    <a:pt x="2573" y="4740"/>
                    <a:pt x="2264" y="4783"/>
                    <a:pt x="2138" y="4579"/>
                  </a:cubicBezTo>
                  <a:cubicBezTo>
                    <a:pt x="1989" y="4340"/>
                    <a:pt x="2250" y="4054"/>
                    <a:pt x="2273" y="3773"/>
                  </a:cubicBezTo>
                  <a:cubicBezTo>
                    <a:pt x="2293" y="3523"/>
                    <a:pt x="2111" y="3295"/>
                    <a:pt x="1899" y="3162"/>
                  </a:cubicBezTo>
                  <a:cubicBezTo>
                    <a:pt x="1685" y="3029"/>
                    <a:pt x="1438" y="2963"/>
                    <a:pt x="1211" y="2854"/>
                  </a:cubicBezTo>
                  <a:cubicBezTo>
                    <a:pt x="698" y="2607"/>
                    <a:pt x="300" y="2131"/>
                    <a:pt x="151" y="1581"/>
                  </a:cubicBezTo>
                  <a:cubicBezTo>
                    <a:pt x="1" y="1032"/>
                    <a:pt x="420" y="473"/>
                    <a:pt x="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2"/>
            <p:cNvSpPr/>
            <p:nvPr/>
          </p:nvSpPr>
          <p:spPr>
            <a:xfrm>
              <a:off x="1666000" y="1049200"/>
              <a:ext cx="305825" cy="206875"/>
            </a:xfrm>
            <a:custGeom>
              <a:rect b="b" l="l" r="r" t="t"/>
              <a:pathLst>
                <a:path extrusionOk="0" h="8275" w="12233">
                  <a:moveTo>
                    <a:pt x="2" y="1246"/>
                  </a:moveTo>
                  <a:cubicBezTo>
                    <a:pt x="267" y="668"/>
                    <a:pt x="970" y="457"/>
                    <a:pt x="1597" y="346"/>
                  </a:cubicBezTo>
                  <a:cubicBezTo>
                    <a:pt x="3163" y="67"/>
                    <a:pt x="4787" y="1"/>
                    <a:pt x="6336" y="362"/>
                  </a:cubicBezTo>
                  <a:cubicBezTo>
                    <a:pt x="8078" y="767"/>
                    <a:pt x="9713" y="1739"/>
                    <a:pt x="10764" y="3187"/>
                  </a:cubicBezTo>
                  <a:cubicBezTo>
                    <a:pt x="11815" y="4633"/>
                    <a:pt x="12233" y="6564"/>
                    <a:pt x="11712" y="8275"/>
                  </a:cubicBezTo>
                  <a:cubicBezTo>
                    <a:pt x="11639" y="7208"/>
                    <a:pt x="11040" y="6260"/>
                    <a:pt x="10066" y="5820"/>
                  </a:cubicBezTo>
                  <a:cubicBezTo>
                    <a:pt x="10070" y="5156"/>
                    <a:pt x="9981" y="4475"/>
                    <a:pt x="9799" y="3836"/>
                  </a:cubicBezTo>
                  <a:cubicBezTo>
                    <a:pt x="9862" y="4365"/>
                    <a:pt x="9846" y="4904"/>
                    <a:pt x="9766" y="5429"/>
                  </a:cubicBezTo>
                  <a:cubicBezTo>
                    <a:pt x="9446" y="5227"/>
                    <a:pt x="9012" y="5306"/>
                    <a:pt x="8697" y="5100"/>
                  </a:cubicBezTo>
                  <a:cubicBezTo>
                    <a:pt x="8425" y="4923"/>
                    <a:pt x="8295" y="4587"/>
                    <a:pt x="8266" y="4264"/>
                  </a:cubicBezTo>
                  <a:cubicBezTo>
                    <a:pt x="8237" y="3942"/>
                    <a:pt x="8292" y="3617"/>
                    <a:pt x="8309" y="3293"/>
                  </a:cubicBezTo>
                  <a:cubicBezTo>
                    <a:pt x="8326" y="2970"/>
                    <a:pt x="8297" y="2628"/>
                    <a:pt x="8120" y="2356"/>
                  </a:cubicBezTo>
                  <a:cubicBezTo>
                    <a:pt x="8060" y="2981"/>
                    <a:pt x="7961" y="3553"/>
                    <a:pt x="7764" y="4150"/>
                  </a:cubicBezTo>
                  <a:cubicBezTo>
                    <a:pt x="7709" y="3942"/>
                    <a:pt x="7472" y="3824"/>
                    <a:pt x="7259" y="3801"/>
                  </a:cubicBezTo>
                  <a:cubicBezTo>
                    <a:pt x="7045" y="3778"/>
                    <a:pt x="6832" y="3830"/>
                    <a:pt x="6618" y="3847"/>
                  </a:cubicBezTo>
                  <a:cubicBezTo>
                    <a:pt x="6404" y="3866"/>
                    <a:pt x="6170" y="3844"/>
                    <a:pt x="6010" y="3702"/>
                  </a:cubicBezTo>
                  <a:cubicBezTo>
                    <a:pt x="5886" y="3591"/>
                    <a:pt x="5826" y="3424"/>
                    <a:pt x="5773" y="3267"/>
                  </a:cubicBezTo>
                  <a:cubicBezTo>
                    <a:pt x="5577" y="2690"/>
                    <a:pt x="5380" y="2114"/>
                    <a:pt x="5184" y="1539"/>
                  </a:cubicBezTo>
                  <a:cubicBezTo>
                    <a:pt x="5367" y="2251"/>
                    <a:pt x="5362" y="3009"/>
                    <a:pt x="5363" y="3745"/>
                  </a:cubicBezTo>
                  <a:cubicBezTo>
                    <a:pt x="4968" y="3395"/>
                    <a:pt x="4454" y="3222"/>
                    <a:pt x="3926" y="3201"/>
                  </a:cubicBezTo>
                  <a:cubicBezTo>
                    <a:pt x="3692" y="3191"/>
                    <a:pt x="3451" y="3216"/>
                    <a:pt x="3229" y="3143"/>
                  </a:cubicBezTo>
                  <a:cubicBezTo>
                    <a:pt x="2899" y="3032"/>
                    <a:pt x="2672" y="2716"/>
                    <a:pt x="2576" y="2383"/>
                  </a:cubicBezTo>
                  <a:cubicBezTo>
                    <a:pt x="2480" y="2048"/>
                    <a:pt x="2494" y="1694"/>
                    <a:pt x="2508" y="1347"/>
                  </a:cubicBezTo>
                  <a:cubicBezTo>
                    <a:pt x="2360" y="1694"/>
                    <a:pt x="2277" y="2072"/>
                    <a:pt x="2295" y="2449"/>
                  </a:cubicBezTo>
                  <a:cubicBezTo>
                    <a:pt x="1576" y="2082"/>
                    <a:pt x="721" y="1612"/>
                    <a:pt x="1" y="12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2"/>
            <p:cNvSpPr/>
            <p:nvPr/>
          </p:nvSpPr>
          <p:spPr>
            <a:xfrm>
              <a:off x="1679600" y="951025"/>
              <a:ext cx="359950" cy="127875"/>
            </a:xfrm>
            <a:custGeom>
              <a:rect b="b" l="l" r="r" t="t"/>
              <a:pathLst>
                <a:path extrusionOk="0" h="5115" w="14398">
                  <a:moveTo>
                    <a:pt x="0" y="5013"/>
                  </a:moveTo>
                  <a:cubicBezTo>
                    <a:pt x="281" y="4005"/>
                    <a:pt x="1079" y="3223"/>
                    <a:pt x="1927" y="2608"/>
                  </a:cubicBezTo>
                  <a:cubicBezTo>
                    <a:pt x="4461" y="769"/>
                    <a:pt x="7747" y="1"/>
                    <a:pt x="10834" y="524"/>
                  </a:cubicBezTo>
                  <a:cubicBezTo>
                    <a:pt x="11542" y="644"/>
                    <a:pt x="12246" y="831"/>
                    <a:pt x="12879" y="1170"/>
                  </a:cubicBezTo>
                  <a:cubicBezTo>
                    <a:pt x="13512" y="1510"/>
                    <a:pt x="14072" y="2010"/>
                    <a:pt x="14398" y="2649"/>
                  </a:cubicBezTo>
                  <a:cubicBezTo>
                    <a:pt x="13562" y="2229"/>
                    <a:pt x="12566" y="2165"/>
                    <a:pt x="11685" y="2482"/>
                  </a:cubicBezTo>
                  <a:cubicBezTo>
                    <a:pt x="11204" y="2656"/>
                    <a:pt x="10721" y="2942"/>
                    <a:pt x="10217" y="2850"/>
                  </a:cubicBezTo>
                  <a:cubicBezTo>
                    <a:pt x="9623" y="2741"/>
                    <a:pt x="9257" y="2157"/>
                    <a:pt x="8964" y="1630"/>
                  </a:cubicBezTo>
                  <a:cubicBezTo>
                    <a:pt x="9159" y="2046"/>
                    <a:pt x="9264" y="2455"/>
                    <a:pt x="9460" y="2872"/>
                  </a:cubicBezTo>
                  <a:cubicBezTo>
                    <a:pt x="8892" y="3027"/>
                    <a:pt x="8467" y="3390"/>
                    <a:pt x="7966" y="3699"/>
                  </a:cubicBezTo>
                  <a:cubicBezTo>
                    <a:pt x="7464" y="4007"/>
                    <a:pt x="6842" y="4237"/>
                    <a:pt x="6295" y="4021"/>
                  </a:cubicBezTo>
                  <a:cubicBezTo>
                    <a:pt x="6215" y="3526"/>
                    <a:pt x="6065" y="3103"/>
                    <a:pt x="5847" y="2652"/>
                  </a:cubicBezTo>
                  <a:cubicBezTo>
                    <a:pt x="5818" y="3143"/>
                    <a:pt x="5833" y="3605"/>
                    <a:pt x="5950" y="4083"/>
                  </a:cubicBezTo>
                  <a:cubicBezTo>
                    <a:pt x="5629" y="4163"/>
                    <a:pt x="5273" y="4253"/>
                    <a:pt x="4963" y="4139"/>
                  </a:cubicBezTo>
                  <a:cubicBezTo>
                    <a:pt x="4710" y="4044"/>
                    <a:pt x="4518" y="3832"/>
                    <a:pt x="4365" y="3608"/>
                  </a:cubicBezTo>
                  <a:cubicBezTo>
                    <a:pt x="4212" y="3385"/>
                    <a:pt x="4087" y="3140"/>
                    <a:pt x="3909" y="2937"/>
                  </a:cubicBezTo>
                  <a:cubicBezTo>
                    <a:pt x="4043" y="3438"/>
                    <a:pt x="4219" y="3884"/>
                    <a:pt x="4477" y="4334"/>
                  </a:cubicBezTo>
                  <a:cubicBezTo>
                    <a:pt x="3139" y="4961"/>
                    <a:pt x="1474" y="5114"/>
                    <a:pt x="0" y="50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2"/>
            <p:cNvSpPr/>
            <p:nvPr/>
          </p:nvSpPr>
          <p:spPr>
            <a:xfrm>
              <a:off x="1565325" y="764650"/>
              <a:ext cx="143675" cy="322350"/>
            </a:xfrm>
            <a:custGeom>
              <a:rect b="b" l="l" r="r" t="t"/>
              <a:pathLst>
                <a:path extrusionOk="0" h="12894" w="5747">
                  <a:moveTo>
                    <a:pt x="5524" y="12168"/>
                  </a:moveTo>
                  <a:cubicBezTo>
                    <a:pt x="5746" y="7561"/>
                    <a:pt x="3659" y="2901"/>
                    <a:pt x="74" y="0"/>
                  </a:cubicBezTo>
                  <a:cubicBezTo>
                    <a:pt x="106" y="26"/>
                    <a:pt x="0" y="925"/>
                    <a:pt x="9" y="1044"/>
                  </a:cubicBezTo>
                  <a:cubicBezTo>
                    <a:pt x="40" y="1456"/>
                    <a:pt x="136" y="1862"/>
                    <a:pt x="287" y="2246"/>
                  </a:cubicBezTo>
                  <a:cubicBezTo>
                    <a:pt x="490" y="2770"/>
                    <a:pt x="959" y="3828"/>
                    <a:pt x="1522" y="4029"/>
                  </a:cubicBezTo>
                  <a:cubicBezTo>
                    <a:pt x="1760" y="4114"/>
                    <a:pt x="2019" y="4117"/>
                    <a:pt x="2273" y="4119"/>
                  </a:cubicBezTo>
                  <a:cubicBezTo>
                    <a:pt x="1890" y="4216"/>
                    <a:pt x="1469" y="4243"/>
                    <a:pt x="1093" y="4123"/>
                  </a:cubicBezTo>
                  <a:cubicBezTo>
                    <a:pt x="1539" y="4575"/>
                    <a:pt x="1458" y="5323"/>
                    <a:pt x="1811" y="5852"/>
                  </a:cubicBezTo>
                  <a:cubicBezTo>
                    <a:pt x="2039" y="6192"/>
                    <a:pt x="2466" y="6425"/>
                    <a:pt x="2864" y="6324"/>
                  </a:cubicBezTo>
                  <a:cubicBezTo>
                    <a:pt x="2630" y="6324"/>
                    <a:pt x="2405" y="6362"/>
                    <a:pt x="2170" y="6362"/>
                  </a:cubicBezTo>
                  <a:cubicBezTo>
                    <a:pt x="2319" y="6960"/>
                    <a:pt x="2491" y="7550"/>
                    <a:pt x="2839" y="8060"/>
                  </a:cubicBezTo>
                  <a:cubicBezTo>
                    <a:pt x="3186" y="8569"/>
                    <a:pt x="3775" y="8961"/>
                    <a:pt x="4389" y="8899"/>
                  </a:cubicBezTo>
                  <a:cubicBezTo>
                    <a:pt x="4010" y="9074"/>
                    <a:pt x="3607" y="9075"/>
                    <a:pt x="3201" y="8980"/>
                  </a:cubicBezTo>
                  <a:cubicBezTo>
                    <a:pt x="3614" y="9193"/>
                    <a:pt x="3785" y="9673"/>
                    <a:pt x="3899" y="10124"/>
                  </a:cubicBezTo>
                  <a:cubicBezTo>
                    <a:pt x="4012" y="10576"/>
                    <a:pt x="4034" y="11047"/>
                    <a:pt x="4170" y="11492"/>
                  </a:cubicBezTo>
                  <a:cubicBezTo>
                    <a:pt x="4338" y="12044"/>
                    <a:pt x="4683" y="12542"/>
                    <a:pt x="5142" y="12893"/>
                  </a:cubicBezTo>
                  <a:cubicBezTo>
                    <a:pt x="5390" y="12699"/>
                    <a:pt x="5508" y="12482"/>
                    <a:pt x="5524" y="121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2"/>
            <p:cNvSpPr/>
            <p:nvPr/>
          </p:nvSpPr>
          <p:spPr>
            <a:xfrm>
              <a:off x="1329925" y="917550"/>
              <a:ext cx="358225" cy="195025"/>
            </a:xfrm>
            <a:custGeom>
              <a:rect b="b" l="l" r="r" t="t"/>
              <a:pathLst>
                <a:path extrusionOk="0" h="7801" w="14329">
                  <a:moveTo>
                    <a:pt x="14075" y="5717"/>
                  </a:moveTo>
                  <a:cubicBezTo>
                    <a:pt x="13220" y="3625"/>
                    <a:pt x="11529" y="1890"/>
                    <a:pt x="9459" y="981"/>
                  </a:cubicBezTo>
                  <a:cubicBezTo>
                    <a:pt x="7391" y="73"/>
                    <a:pt x="4969" y="1"/>
                    <a:pt x="2850" y="786"/>
                  </a:cubicBezTo>
                  <a:cubicBezTo>
                    <a:pt x="1586" y="1254"/>
                    <a:pt x="348" y="2129"/>
                    <a:pt x="0" y="3430"/>
                  </a:cubicBezTo>
                  <a:cubicBezTo>
                    <a:pt x="244" y="2988"/>
                    <a:pt x="672" y="2751"/>
                    <a:pt x="1172" y="2678"/>
                  </a:cubicBezTo>
                  <a:cubicBezTo>
                    <a:pt x="1673" y="2606"/>
                    <a:pt x="2186" y="2641"/>
                    <a:pt x="2681" y="2541"/>
                  </a:cubicBezTo>
                  <a:cubicBezTo>
                    <a:pt x="3175" y="2439"/>
                    <a:pt x="3681" y="2159"/>
                    <a:pt x="3847" y="1682"/>
                  </a:cubicBezTo>
                  <a:cubicBezTo>
                    <a:pt x="3857" y="1957"/>
                    <a:pt x="3813" y="2204"/>
                    <a:pt x="3679" y="2445"/>
                  </a:cubicBezTo>
                  <a:cubicBezTo>
                    <a:pt x="4760" y="2273"/>
                    <a:pt x="5827" y="2056"/>
                    <a:pt x="6860" y="1694"/>
                  </a:cubicBezTo>
                  <a:cubicBezTo>
                    <a:pt x="6382" y="2063"/>
                    <a:pt x="5892" y="2357"/>
                    <a:pt x="5316" y="2534"/>
                  </a:cubicBezTo>
                  <a:cubicBezTo>
                    <a:pt x="5681" y="2428"/>
                    <a:pt x="6028" y="2842"/>
                    <a:pt x="6201" y="3181"/>
                  </a:cubicBezTo>
                  <a:cubicBezTo>
                    <a:pt x="6374" y="3519"/>
                    <a:pt x="6488" y="3918"/>
                    <a:pt x="6801" y="4134"/>
                  </a:cubicBezTo>
                  <a:cubicBezTo>
                    <a:pt x="7192" y="4405"/>
                    <a:pt x="7734" y="4276"/>
                    <a:pt x="8149" y="4043"/>
                  </a:cubicBezTo>
                  <a:cubicBezTo>
                    <a:pt x="8564" y="3811"/>
                    <a:pt x="8934" y="3484"/>
                    <a:pt x="9391" y="3351"/>
                  </a:cubicBezTo>
                  <a:cubicBezTo>
                    <a:pt x="8936" y="3660"/>
                    <a:pt x="8542" y="3977"/>
                    <a:pt x="8089" y="4287"/>
                  </a:cubicBezTo>
                  <a:cubicBezTo>
                    <a:pt x="8343" y="4950"/>
                    <a:pt x="8865" y="5486"/>
                    <a:pt x="9500" y="5804"/>
                  </a:cubicBezTo>
                  <a:cubicBezTo>
                    <a:pt x="10135" y="6122"/>
                    <a:pt x="10889" y="6194"/>
                    <a:pt x="11573" y="6000"/>
                  </a:cubicBezTo>
                  <a:cubicBezTo>
                    <a:pt x="11338" y="6071"/>
                    <a:pt x="11164" y="6196"/>
                    <a:pt x="10927" y="6268"/>
                  </a:cubicBezTo>
                  <a:cubicBezTo>
                    <a:pt x="11823" y="6800"/>
                    <a:pt x="12769" y="7268"/>
                    <a:pt x="13665" y="7801"/>
                  </a:cubicBezTo>
                  <a:cubicBezTo>
                    <a:pt x="13958" y="7201"/>
                    <a:pt x="14329" y="6336"/>
                    <a:pt x="14075" y="57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2"/>
            <p:cNvSpPr/>
            <p:nvPr/>
          </p:nvSpPr>
          <p:spPr>
            <a:xfrm>
              <a:off x="1286525" y="1028800"/>
              <a:ext cx="412400" cy="185450"/>
            </a:xfrm>
            <a:custGeom>
              <a:rect b="b" l="l" r="r" t="t"/>
              <a:pathLst>
                <a:path extrusionOk="0" h="7418" w="16496">
                  <a:moveTo>
                    <a:pt x="16260" y="2072"/>
                  </a:moveTo>
                  <a:cubicBezTo>
                    <a:pt x="16152" y="1582"/>
                    <a:pt x="15780" y="1182"/>
                    <a:pt x="15342" y="935"/>
                  </a:cubicBezTo>
                  <a:cubicBezTo>
                    <a:pt x="14907" y="690"/>
                    <a:pt x="14408" y="578"/>
                    <a:pt x="13915" y="491"/>
                  </a:cubicBezTo>
                  <a:cubicBezTo>
                    <a:pt x="11135" y="1"/>
                    <a:pt x="8192" y="230"/>
                    <a:pt x="5626" y="1404"/>
                  </a:cubicBezTo>
                  <a:cubicBezTo>
                    <a:pt x="3060" y="2579"/>
                    <a:pt x="907" y="4745"/>
                    <a:pt x="0" y="7418"/>
                  </a:cubicBezTo>
                  <a:cubicBezTo>
                    <a:pt x="265" y="6804"/>
                    <a:pt x="717" y="6234"/>
                    <a:pt x="1337" y="5986"/>
                  </a:cubicBezTo>
                  <a:cubicBezTo>
                    <a:pt x="1958" y="5739"/>
                    <a:pt x="2620" y="5596"/>
                    <a:pt x="3211" y="5283"/>
                  </a:cubicBezTo>
                  <a:cubicBezTo>
                    <a:pt x="3801" y="4971"/>
                    <a:pt x="4331" y="4433"/>
                    <a:pt x="4389" y="3768"/>
                  </a:cubicBezTo>
                  <a:cubicBezTo>
                    <a:pt x="4228" y="4218"/>
                    <a:pt x="4175" y="4657"/>
                    <a:pt x="4015" y="5108"/>
                  </a:cubicBezTo>
                  <a:cubicBezTo>
                    <a:pt x="4402" y="4928"/>
                    <a:pt x="4753" y="4956"/>
                    <a:pt x="5179" y="4961"/>
                  </a:cubicBezTo>
                  <a:cubicBezTo>
                    <a:pt x="5604" y="4967"/>
                    <a:pt x="6037" y="4993"/>
                    <a:pt x="6450" y="4897"/>
                  </a:cubicBezTo>
                  <a:cubicBezTo>
                    <a:pt x="6866" y="4801"/>
                    <a:pt x="7272" y="4557"/>
                    <a:pt x="7444" y="4168"/>
                  </a:cubicBezTo>
                  <a:cubicBezTo>
                    <a:pt x="7347" y="3654"/>
                    <a:pt x="7267" y="3145"/>
                    <a:pt x="7170" y="2631"/>
                  </a:cubicBezTo>
                  <a:cubicBezTo>
                    <a:pt x="7478" y="3125"/>
                    <a:pt x="7736" y="3705"/>
                    <a:pt x="7898" y="4263"/>
                  </a:cubicBezTo>
                  <a:cubicBezTo>
                    <a:pt x="8323" y="4234"/>
                    <a:pt x="8745" y="4215"/>
                    <a:pt x="9170" y="4185"/>
                  </a:cubicBezTo>
                  <a:cubicBezTo>
                    <a:pt x="9305" y="4177"/>
                    <a:pt x="9453" y="4162"/>
                    <a:pt x="9551" y="4070"/>
                  </a:cubicBezTo>
                  <a:cubicBezTo>
                    <a:pt x="9667" y="3960"/>
                    <a:pt x="9675" y="3779"/>
                    <a:pt x="9675" y="3619"/>
                  </a:cubicBezTo>
                  <a:cubicBezTo>
                    <a:pt x="9676" y="2978"/>
                    <a:pt x="9676" y="2335"/>
                    <a:pt x="9676" y="1693"/>
                  </a:cubicBezTo>
                  <a:cubicBezTo>
                    <a:pt x="9783" y="2457"/>
                    <a:pt x="9890" y="3221"/>
                    <a:pt x="9996" y="3984"/>
                  </a:cubicBezTo>
                  <a:cubicBezTo>
                    <a:pt x="11078" y="4251"/>
                    <a:pt x="12294" y="4172"/>
                    <a:pt x="13362" y="3855"/>
                  </a:cubicBezTo>
                  <a:cubicBezTo>
                    <a:pt x="13880" y="3701"/>
                    <a:pt x="14378" y="3481"/>
                    <a:pt x="14903" y="3352"/>
                  </a:cubicBezTo>
                  <a:cubicBezTo>
                    <a:pt x="15429" y="3224"/>
                    <a:pt x="16002" y="3196"/>
                    <a:pt x="16495" y="3418"/>
                  </a:cubicBezTo>
                  <a:cubicBezTo>
                    <a:pt x="16466" y="3029"/>
                    <a:pt x="16343" y="2451"/>
                    <a:pt x="16260" y="2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2"/>
            <p:cNvSpPr/>
            <p:nvPr/>
          </p:nvSpPr>
          <p:spPr>
            <a:xfrm>
              <a:off x="1425650" y="1075250"/>
              <a:ext cx="254375" cy="336525"/>
            </a:xfrm>
            <a:custGeom>
              <a:rect b="b" l="l" r="r" t="t"/>
              <a:pathLst>
                <a:path extrusionOk="0" h="13461" w="10175">
                  <a:moveTo>
                    <a:pt x="10175" y="939"/>
                  </a:moveTo>
                  <a:cubicBezTo>
                    <a:pt x="8228" y="0"/>
                    <a:pt x="5798" y="417"/>
                    <a:pt x="4043" y="1679"/>
                  </a:cubicBezTo>
                  <a:cubicBezTo>
                    <a:pt x="2289" y="2942"/>
                    <a:pt x="1162" y="4936"/>
                    <a:pt x="601" y="7024"/>
                  </a:cubicBezTo>
                  <a:cubicBezTo>
                    <a:pt x="41" y="9110"/>
                    <a:pt x="0" y="11301"/>
                    <a:pt x="75" y="13461"/>
                  </a:cubicBezTo>
                  <a:cubicBezTo>
                    <a:pt x="266" y="12780"/>
                    <a:pt x="657" y="12233"/>
                    <a:pt x="1250" y="11850"/>
                  </a:cubicBezTo>
                  <a:cubicBezTo>
                    <a:pt x="1218" y="11522"/>
                    <a:pt x="1214" y="11179"/>
                    <a:pt x="1182" y="10852"/>
                  </a:cubicBezTo>
                  <a:cubicBezTo>
                    <a:pt x="1244" y="11133"/>
                    <a:pt x="1339" y="11386"/>
                    <a:pt x="1467" y="11645"/>
                  </a:cubicBezTo>
                  <a:cubicBezTo>
                    <a:pt x="1672" y="11359"/>
                    <a:pt x="1871" y="11070"/>
                    <a:pt x="2076" y="10782"/>
                  </a:cubicBezTo>
                  <a:cubicBezTo>
                    <a:pt x="1819" y="10100"/>
                    <a:pt x="1582" y="9406"/>
                    <a:pt x="1326" y="8722"/>
                  </a:cubicBezTo>
                  <a:cubicBezTo>
                    <a:pt x="1673" y="9250"/>
                    <a:pt x="1983" y="9786"/>
                    <a:pt x="2330" y="10313"/>
                  </a:cubicBezTo>
                  <a:cubicBezTo>
                    <a:pt x="2742" y="9249"/>
                    <a:pt x="3306" y="8241"/>
                    <a:pt x="4026" y="7356"/>
                  </a:cubicBezTo>
                  <a:cubicBezTo>
                    <a:pt x="3778" y="6657"/>
                    <a:pt x="3609" y="5959"/>
                    <a:pt x="3360" y="5260"/>
                  </a:cubicBezTo>
                  <a:cubicBezTo>
                    <a:pt x="3637" y="5828"/>
                    <a:pt x="3906" y="6398"/>
                    <a:pt x="4183" y="6965"/>
                  </a:cubicBezTo>
                  <a:cubicBezTo>
                    <a:pt x="4229" y="6709"/>
                    <a:pt x="4393" y="6507"/>
                    <a:pt x="4582" y="6328"/>
                  </a:cubicBezTo>
                  <a:cubicBezTo>
                    <a:pt x="4772" y="6147"/>
                    <a:pt x="4992" y="6004"/>
                    <a:pt x="5197" y="5843"/>
                  </a:cubicBezTo>
                  <a:cubicBezTo>
                    <a:pt x="5782" y="5379"/>
                    <a:pt x="6246" y="4763"/>
                    <a:pt x="6529" y="4071"/>
                  </a:cubicBezTo>
                  <a:cubicBezTo>
                    <a:pt x="6318" y="3294"/>
                    <a:pt x="6103" y="2487"/>
                    <a:pt x="5892" y="1710"/>
                  </a:cubicBezTo>
                  <a:cubicBezTo>
                    <a:pt x="6222" y="2455"/>
                    <a:pt x="6551" y="3200"/>
                    <a:pt x="6880" y="3945"/>
                  </a:cubicBezTo>
                  <a:cubicBezTo>
                    <a:pt x="7154" y="3493"/>
                    <a:pt x="7554" y="3178"/>
                    <a:pt x="8027" y="2945"/>
                  </a:cubicBezTo>
                  <a:cubicBezTo>
                    <a:pt x="8502" y="2712"/>
                    <a:pt x="9002" y="2523"/>
                    <a:pt x="9432" y="2215"/>
                  </a:cubicBezTo>
                  <a:cubicBezTo>
                    <a:pt x="9860" y="1907"/>
                    <a:pt x="10150" y="1466"/>
                    <a:pt x="10175" y="9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2"/>
            <p:cNvSpPr/>
            <p:nvPr/>
          </p:nvSpPr>
          <p:spPr>
            <a:xfrm>
              <a:off x="1180075" y="1099175"/>
              <a:ext cx="491475" cy="1435275"/>
            </a:xfrm>
            <a:custGeom>
              <a:rect b="b" l="l" r="r" t="t"/>
              <a:pathLst>
                <a:path extrusionOk="0" h="57411" w="19659">
                  <a:moveTo>
                    <a:pt x="18714" y="1"/>
                  </a:moveTo>
                  <a:cubicBezTo>
                    <a:pt x="18714" y="1"/>
                    <a:pt x="13614" y="23587"/>
                    <a:pt x="0" y="48568"/>
                  </a:cubicBezTo>
                  <a:lnTo>
                    <a:pt x="5994" y="57411"/>
                  </a:lnTo>
                  <a:cubicBezTo>
                    <a:pt x="5994" y="57411"/>
                    <a:pt x="18556" y="8465"/>
                    <a:pt x="19659" y="536"/>
                  </a:cubicBezTo>
                  <a:lnTo>
                    <a:pt x="187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42"/>
          <p:cNvGrpSpPr/>
          <p:nvPr/>
        </p:nvGrpSpPr>
        <p:grpSpPr>
          <a:xfrm>
            <a:off x="7969412" y="3294938"/>
            <a:ext cx="1426765" cy="2240200"/>
            <a:chOff x="-3722261" y="-836217"/>
            <a:chExt cx="1098103" cy="1724159"/>
          </a:xfrm>
        </p:grpSpPr>
        <p:grpSp>
          <p:nvGrpSpPr>
            <p:cNvPr id="1817" name="Google Shape;1817;p42"/>
            <p:cNvGrpSpPr/>
            <p:nvPr/>
          </p:nvGrpSpPr>
          <p:grpSpPr>
            <a:xfrm>
              <a:off x="-3722261" y="-836217"/>
              <a:ext cx="516449" cy="1227582"/>
              <a:chOff x="1933250" y="2131550"/>
              <a:chExt cx="166925" cy="396775"/>
            </a:xfrm>
          </p:grpSpPr>
          <p:sp>
            <p:nvSpPr>
              <p:cNvPr id="1818" name="Google Shape;1818;p42"/>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2"/>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2"/>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2"/>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2"/>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2"/>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2"/>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2"/>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2"/>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2"/>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42"/>
            <p:cNvGrpSpPr/>
            <p:nvPr/>
          </p:nvGrpSpPr>
          <p:grpSpPr>
            <a:xfrm>
              <a:off x="-3722260" y="-311409"/>
              <a:ext cx="1098102" cy="1199350"/>
              <a:chOff x="1962475" y="2674950"/>
              <a:chExt cx="354925" cy="387650"/>
            </a:xfrm>
          </p:grpSpPr>
          <p:sp>
            <p:nvSpPr>
              <p:cNvPr id="1829" name="Google Shape;1829;p42"/>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2"/>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1" name="Google Shape;1831;p42"/>
          <p:cNvGrpSpPr/>
          <p:nvPr/>
        </p:nvGrpSpPr>
        <p:grpSpPr>
          <a:xfrm>
            <a:off x="7127489" y="4016921"/>
            <a:ext cx="1413123" cy="1293625"/>
            <a:chOff x="6280700" y="349513"/>
            <a:chExt cx="415075" cy="379975"/>
          </a:xfrm>
        </p:grpSpPr>
        <p:sp>
          <p:nvSpPr>
            <p:cNvPr id="1832" name="Google Shape;1832;p42"/>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2"/>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42"/>
          <p:cNvGrpSpPr/>
          <p:nvPr/>
        </p:nvGrpSpPr>
        <p:grpSpPr>
          <a:xfrm rot="2700000">
            <a:off x="-68887" y="4190061"/>
            <a:ext cx="1052907" cy="827874"/>
            <a:chOff x="2854175" y="2630125"/>
            <a:chExt cx="309275" cy="243175"/>
          </a:xfrm>
        </p:grpSpPr>
        <p:sp>
          <p:nvSpPr>
            <p:cNvPr id="1835" name="Google Shape;1835;p42"/>
            <p:cNvSpPr/>
            <p:nvPr/>
          </p:nvSpPr>
          <p:spPr>
            <a:xfrm>
              <a:off x="2901950" y="2676275"/>
              <a:ext cx="261500" cy="197025"/>
            </a:xfrm>
            <a:custGeom>
              <a:rect b="b" l="l" r="r" t="t"/>
              <a:pathLst>
                <a:path extrusionOk="0" h="7881" w="10460">
                  <a:moveTo>
                    <a:pt x="10302" y="7881"/>
                  </a:moveTo>
                  <a:cubicBezTo>
                    <a:pt x="10250" y="7821"/>
                    <a:pt x="5061" y="1972"/>
                    <a:pt x="1" y="199"/>
                  </a:cubicBezTo>
                  <a:lnTo>
                    <a:pt x="70" y="1"/>
                  </a:lnTo>
                  <a:cubicBezTo>
                    <a:pt x="5183" y="1792"/>
                    <a:pt x="10407" y="7683"/>
                    <a:pt x="10459" y="7742"/>
                  </a:cubicBezTo>
                  <a:lnTo>
                    <a:pt x="10302" y="7881"/>
                  </a:ln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2"/>
            <p:cNvSpPr/>
            <p:nvPr/>
          </p:nvSpPr>
          <p:spPr>
            <a:xfrm>
              <a:off x="2854175" y="2642125"/>
              <a:ext cx="73625" cy="46625"/>
            </a:xfrm>
            <a:custGeom>
              <a:rect b="b" l="l" r="r" t="t"/>
              <a:pathLst>
                <a:path extrusionOk="0" h="1865" w="2945">
                  <a:moveTo>
                    <a:pt x="2944" y="1864"/>
                  </a:moveTo>
                  <a:cubicBezTo>
                    <a:pt x="2944" y="1864"/>
                    <a:pt x="1858" y="0"/>
                    <a:pt x="0" y="234"/>
                  </a:cubicBezTo>
                  <a:cubicBezTo>
                    <a:pt x="0" y="234"/>
                    <a:pt x="1000" y="1666"/>
                    <a:pt x="2944" y="186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2"/>
            <p:cNvSpPr/>
            <p:nvPr/>
          </p:nvSpPr>
          <p:spPr>
            <a:xfrm>
              <a:off x="2908125" y="2692925"/>
              <a:ext cx="60475" cy="42975"/>
            </a:xfrm>
            <a:custGeom>
              <a:rect b="b" l="l" r="r" t="t"/>
              <a:pathLst>
                <a:path extrusionOk="0" h="1719" w="2419">
                  <a:moveTo>
                    <a:pt x="2419" y="712"/>
                  </a:moveTo>
                  <a:cubicBezTo>
                    <a:pt x="2419" y="712"/>
                    <a:pt x="1310" y="1"/>
                    <a:pt x="0" y="1494"/>
                  </a:cubicBezTo>
                  <a:cubicBezTo>
                    <a:pt x="0" y="1494"/>
                    <a:pt x="1253" y="1718"/>
                    <a:pt x="2419" y="71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2"/>
            <p:cNvSpPr/>
            <p:nvPr/>
          </p:nvSpPr>
          <p:spPr>
            <a:xfrm>
              <a:off x="2926450" y="2630125"/>
              <a:ext cx="44000" cy="76675"/>
            </a:xfrm>
            <a:custGeom>
              <a:rect b="b" l="l" r="r" t="t"/>
              <a:pathLst>
                <a:path extrusionOk="0" h="3067" w="1760">
                  <a:moveTo>
                    <a:pt x="1473" y="3066"/>
                  </a:moveTo>
                  <a:cubicBezTo>
                    <a:pt x="1473" y="3066"/>
                    <a:pt x="0" y="1645"/>
                    <a:pt x="199" y="0"/>
                  </a:cubicBezTo>
                  <a:cubicBezTo>
                    <a:pt x="199" y="0"/>
                    <a:pt x="1760" y="1242"/>
                    <a:pt x="1473" y="306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2"/>
            <p:cNvSpPr/>
            <p:nvPr/>
          </p:nvSpPr>
          <p:spPr>
            <a:xfrm>
              <a:off x="2945575" y="2719675"/>
              <a:ext cx="74500" cy="50725"/>
            </a:xfrm>
            <a:custGeom>
              <a:rect b="b" l="l" r="r" t="t"/>
              <a:pathLst>
                <a:path extrusionOk="0" h="2029" w="2980">
                  <a:moveTo>
                    <a:pt x="2980" y="956"/>
                  </a:moveTo>
                  <a:cubicBezTo>
                    <a:pt x="2980" y="956"/>
                    <a:pt x="1572" y="1"/>
                    <a:pt x="1" y="1082"/>
                  </a:cubicBezTo>
                  <a:cubicBezTo>
                    <a:pt x="1" y="1082"/>
                    <a:pt x="1262" y="2029"/>
                    <a:pt x="2980" y="95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2"/>
            <p:cNvSpPr/>
            <p:nvPr/>
          </p:nvSpPr>
          <p:spPr>
            <a:xfrm>
              <a:off x="2967850" y="2653900"/>
              <a:ext cx="60225" cy="78700"/>
            </a:xfrm>
            <a:custGeom>
              <a:rect b="b" l="l" r="r" t="t"/>
              <a:pathLst>
                <a:path extrusionOk="0" h="3148" w="2409">
                  <a:moveTo>
                    <a:pt x="1499" y="3147"/>
                  </a:moveTo>
                  <a:cubicBezTo>
                    <a:pt x="1499" y="3147"/>
                    <a:pt x="0" y="1491"/>
                    <a:pt x="610" y="1"/>
                  </a:cubicBezTo>
                  <a:cubicBezTo>
                    <a:pt x="610" y="1"/>
                    <a:pt x="2409" y="1632"/>
                    <a:pt x="1499" y="3147"/>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2"/>
            <p:cNvSpPr/>
            <p:nvPr/>
          </p:nvSpPr>
          <p:spPr>
            <a:xfrm>
              <a:off x="2989200" y="2747975"/>
              <a:ext cx="66575" cy="48600"/>
            </a:xfrm>
            <a:custGeom>
              <a:rect b="b" l="l" r="r" t="t"/>
              <a:pathLst>
                <a:path extrusionOk="0" h="1944" w="2663">
                  <a:moveTo>
                    <a:pt x="2662" y="930"/>
                  </a:moveTo>
                  <a:cubicBezTo>
                    <a:pt x="2662" y="930"/>
                    <a:pt x="1344" y="1"/>
                    <a:pt x="0" y="922"/>
                  </a:cubicBezTo>
                  <a:cubicBezTo>
                    <a:pt x="0" y="922"/>
                    <a:pt x="1338" y="1944"/>
                    <a:pt x="2662" y="9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2"/>
            <p:cNvSpPr/>
            <p:nvPr/>
          </p:nvSpPr>
          <p:spPr>
            <a:xfrm>
              <a:off x="3034975" y="2711375"/>
              <a:ext cx="47725" cy="73550"/>
            </a:xfrm>
            <a:custGeom>
              <a:rect b="b" l="l" r="r" t="t"/>
              <a:pathLst>
                <a:path extrusionOk="0" h="2942" w="1909">
                  <a:moveTo>
                    <a:pt x="1449" y="2942"/>
                  </a:moveTo>
                  <a:cubicBezTo>
                    <a:pt x="1449" y="2942"/>
                    <a:pt x="0" y="1544"/>
                    <a:pt x="364" y="0"/>
                  </a:cubicBezTo>
                  <a:cubicBezTo>
                    <a:pt x="364" y="0"/>
                    <a:pt x="1908" y="1329"/>
                    <a:pt x="1449" y="294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2"/>
            <p:cNvSpPr/>
            <p:nvPr/>
          </p:nvSpPr>
          <p:spPr>
            <a:xfrm>
              <a:off x="3036700" y="2789950"/>
              <a:ext cx="61900" cy="36500"/>
            </a:xfrm>
            <a:custGeom>
              <a:rect b="b" l="l" r="r" t="t"/>
              <a:pathLst>
                <a:path extrusionOk="0" h="1460" w="2476">
                  <a:moveTo>
                    <a:pt x="2475" y="732"/>
                  </a:moveTo>
                  <a:cubicBezTo>
                    <a:pt x="2475" y="732"/>
                    <a:pt x="1382" y="0"/>
                    <a:pt x="1" y="740"/>
                  </a:cubicBezTo>
                  <a:cubicBezTo>
                    <a:pt x="1" y="740"/>
                    <a:pt x="863" y="1459"/>
                    <a:pt x="2475" y="732"/>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2"/>
            <p:cNvSpPr/>
            <p:nvPr/>
          </p:nvSpPr>
          <p:spPr>
            <a:xfrm>
              <a:off x="3084700" y="2749400"/>
              <a:ext cx="37825" cy="70725"/>
            </a:xfrm>
            <a:custGeom>
              <a:rect b="b" l="l" r="r" t="t"/>
              <a:pathLst>
                <a:path extrusionOk="0" h="2829" w="1513">
                  <a:moveTo>
                    <a:pt x="1056" y="2829"/>
                  </a:moveTo>
                  <a:cubicBezTo>
                    <a:pt x="1056" y="2829"/>
                    <a:pt x="1" y="1986"/>
                    <a:pt x="387" y="1"/>
                  </a:cubicBezTo>
                  <a:cubicBezTo>
                    <a:pt x="387" y="1"/>
                    <a:pt x="1512" y="1017"/>
                    <a:pt x="1056" y="282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5" name="Google Shape;1845;p42"/>
          <p:cNvSpPr txBox="1"/>
          <p:nvPr>
            <p:ph type="title"/>
          </p:nvPr>
        </p:nvSpPr>
        <p:spPr>
          <a:xfrm>
            <a:off x="3557875" y="1016350"/>
            <a:ext cx="4872900" cy="103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1846" name="Google Shape;1846;p42"/>
          <p:cNvSpPr txBox="1"/>
          <p:nvPr>
            <p:ph idx="1" type="subTitle"/>
          </p:nvPr>
        </p:nvSpPr>
        <p:spPr>
          <a:xfrm>
            <a:off x="3557875" y="1977700"/>
            <a:ext cx="4872900" cy="196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you have any questions, comments, or feedback, feel free to fill out this google form!</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u="sng">
                <a:solidFill>
                  <a:schemeClr val="hlink"/>
                </a:solidFill>
                <a:hlinkClick r:id="rId3"/>
              </a:rPr>
              <a:t>Feedback Form</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u="sng">
                <a:solidFill>
                  <a:schemeClr val="hlink"/>
                </a:solidFill>
                <a:hlinkClick r:id="rId4"/>
              </a:rPr>
              <a:t>Connect with me on Linkedin!</a:t>
            </a:r>
            <a:endParaRPr/>
          </a:p>
        </p:txBody>
      </p:sp>
      <p:grpSp>
        <p:nvGrpSpPr>
          <p:cNvPr id="1847" name="Google Shape;1847;p42"/>
          <p:cNvGrpSpPr/>
          <p:nvPr/>
        </p:nvGrpSpPr>
        <p:grpSpPr>
          <a:xfrm>
            <a:off x="1827491" y="2135888"/>
            <a:ext cx="761621" cy="163712"/>
            <a:chOff x="3450253" y="-1909925"/>
            <a:chExt cx="761621" cy="163712"/>
          </a:xfrm>
        </p:grpSpPr>
        <p:sp>
          <p:nvSpPr>
            <p:cNvPr id="1848" name="Google Shape;1848;p42"/>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2"/>
            <p:cNvSpPr/>
            <p:nvPr/>
          </p:nvSpPr>
          <p:spPr>
            <a:xfrm>
              <a:off x="3450253" y="-1909925"/>
              <a:ext cx="761621" cy="163712"/>
            </a:xfrm>
            <a:custGeom>
              <a:rect b="b" l="l" r="r" t="t"/>
              <a:pathLst>
                <a:path extrusionOk="0" h="2099" w="9765">
                  <a:moveTo>
                    <a:pt x="4895" y="0"/>
                  </a:moveTo>
                  <a:cubicBezTo>
                    <a:pt x="4007" y="0"/>
                    <a:pt x="3274" y="515"/>
                    <a:pt x="3156" y="1183"/>
                  </a:cubicBezTo>
                  <a:cubicBezTo>
                    <a:pt x="3013" y="1123"/>
                    <a:pt x="2844" y="1090"/>
                    <a:pt x="2665" y="1090"/>
                  </a:cubicBezTo>
                  <a:cubicBezTo>
                    <a:pt x="2193" y="1090"/>
                    <a:pt x="1803" y="1323"/>
                    <a:pt x="1738" y="1624"/>
                  </a:cubicBezTo>
                  <a:cubicBezTo>
                    <a:pt x="1651" y="1609"/>
                    <a:pt x="1559" y="1600"/>
                    <a:pt x="1464" y="1600"/>
                  </a:cubicBezTo>
                  <a:cubicBezTo>
                    <a:pt x="1052" y="1600"/>
                    <a:pt x="700" y="1763"/>
                    <a:pt x="556" y="1993"/>
                  </a:cubicBezTo>
                  <a:cubicBezTo>
                    <a:pt x="533" y="1991"/>
                    <a:pt x="509" y="1991"/>
                    <a:pt x="486" y="1991"/>
                  </a:cubicBezTo>
                  <a:cubicBezTo>
                    <a:pt x="288" y="1991"/>
                    <a:pt x="113" y="2033"/>
                    <a:pt x="1" y="2099"/>
                  </a:cubicBezTo>
                  <a:lnTo>
                    <a:pt x="3400" y="2099"/>
                  </a:lnTo>
                  <a:cubicBezTo>
                    <a:pt x="3401" y="2098"/>
                    <a:pt x="3403" y="2097"/>
                    <a:pt x="3405" y="2095"/>
                  </a:cubicBezTo>
                  <a:cubicBezTo>
                    <a:pt x="3405" y="2097"/>
                    <a:pt x="3406" y="2098"/>
                    <a:pt x="3407" y="2099"/>
                  </a:cubicBezTo>
                  <a:lnTo>
                    <a:pt x="9765" y="2099"/>
                  </a:lnTo>
                  <a:cubicBezTo>
                    <a:pt x="9679" y="2041"/>
                    <a:pt x="9534" y="2001"/>
                    <a:pt x="9365" y="1992"/>
                  </a:cubicBezTo>
                  <a:cubicBezTo>
                    <a:pt x="9365" y="1992"/>
                    <a:pt x="9365" y="1991"/>
                    <a:pt x="9365" y="1991"/>
                  </a:cubicBezTo>
                  <a:cubicBezTo>
                    <a:pt x="9365" y="1838"/>
                    <a:pt x="9091" y="1713"/>
                    <a:pt x="8752" y="1713"/>
                  </a:cubicBezTo>
                  <a:cubicBezTo>
                    <a:pt x="8701" y="1713"/>
                    <a:pt x="8653" y="1717"/>
                    <a:pt x="8607" y="1721"/>
                  </a:cubicBezTo>
                  <a:cubicBezTo>
                    <a:pt x="8535" y="1411"/>
                    <a:pt x="7998" y="1168"/>
                    <a:pt x="7344" y="1168"/>
                  </a:cubicBezTo>
                  <a:cubicBezTo>
                    <a:pt x="7086" y="1168"/>
                    <a:pt x="6847" y="1206"/>
                    <a:pt x="6647" y="1271"/>
                  </a:cubicBezTo>
                  <a:cubicBezTo>
                    <a:pt x="6581" y="561"/>
                    <a:pt x="5784" y="0"/>
                    <a:pt x="4895" y="0"/>
                  </a:cubicBezTo>
                  <a:close/>
                </a:path>
              </a:pathLst>
            </a:custGeom>
            <a:solidFill>
              <a:srgbClr val="F8724C">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grpSp>
        <p:nvGrpSpPr>
          <p:cNvPr id="1480" name="Google Shape;1480;p31"/>
          <p:cNvGrpSpPr/>
          <p:nvPr/>
        </p:nvGrpSpPr>
        <p:grpSpPr>
          <a:xfrm>
            <a:off x="6904571" y="3877034"/>
            <a:ext cx="3539747" cy="733189"/>
            <a:chOff x="3116746" y="3870799"/>
            <a:chExt cx="3539747" cy="733189"/>
          </a:xfrm>
        </p:grpSpPr>
        <p:sp>
          <p:nvSpPr>
            <p:cNvPr id="1481" name="Google Shape;1481;p31"/>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1"/>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3" name="Google Shape;1483;p31"/>
            <p:cNvGrpSpPr/>
            <p:nvPr/>
          </p:nvGrpSpPr>
          <p:grpSpPr>
            <a:xfrm>
              <a:off x="3116746" y="4031176"/>
              <a:ext cx="2467836" cy="572811"/>
              <a:chOff x="3116746" y="4025325"/>
              <a:chExt cx="2467836" cy="572811"/>
            </a:xfrm>
          </p:grpSpPr>
          <p:sp>
            <p:nvSpPr>
              <p:cNvPr id="1484" name="Google Shape;1484;p31"/>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1"/>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1"/>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7" name="Google Shape;1487;p31"/>
            <p:cNvGrpSpPr/>
            <p:nvPr/>
          </p:nvGrpSpPr>
          <p:grpSpPr>
            <a:xfrm>
              <a:off x="4676125" y="3987478"/>
              <a:ext cx="1551591" cy="616509"/>
              <a:chOff x="4676125" y="3981626"/>
              <a:chExt cx="1551591" cy="616509"/>
            </a:xfrm>
          </p:grpSpPr>
          <p:sp>
            <p:nvSpPr>
              <p:cNvPr id="1488" name="Google Shape;1488;p31"/>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1"/>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90" name="Google Shape;1490;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Research Question</a:t>
            </a:r>
            <a:endParaRPr/>
          </a:p>
        </p:txBody>
      </p:sp>
      <p:sp>
        <p:nvSpPr>
          <p:cNvPr id="1491" name="Google Shape;1491;p31"/>
          <p:cNvSpPr txBox="1"/>
          <p:nvPr>
            <p:ph idx="2" type="subTitle"/>
          </p:nvPr>
        </p:nvSpPr>
        <p:spPr>
          <a:xfrm>
            <a:off x="719900" y="1413750"/>
            <a:ext cx="7573200" cy="258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What drives a couple’s probability of winning </a:t>
            </a:r>
            <a:r>
              <a:rPr i="1" lang="en" sz="3000"/>
              <a:t>Love Island</a:t>
            </a:r>
            <a:r>
              <a:rPr lang="en" sz="3000"/>
              <a:t>?</a:t>
            </a:r>
            <a:endParaRPr sz="3000"/>
          </a:p>
        </p:txBody>
      </p:sp>
      <p:grpSp>
        <p:nvGrpSpPr>
          <p:cNvPr id="1492" name="Google Shape;1492;p31"/>
          <p:cNvGrpSpPr/>
          <p:nvPr/>
        </p:nvGrpSpPr>
        <p:grpSpPr>
          <a:xfrm>
            <a:off x="4189262" y="3944151"/>
            <a:ext cx="1426765" cy="2240200"/>
            <a:chOff x="-3722261" y="-836217"/>
            <a:chExt cx="1098103" cy="1724159"/>
          </a:xfrm>
        </p:grpSpPr>
        <p:grpSp>
          <p:nvGrpSpPr>
            <p:cNvPr id="1493" name="Google Shape;1493;p31"/>
            <p:cNvGrpSpPr/>
            <p:nvPr/>
          </p:nvGrpSpPr>
          <p:grpSpPr>
            <a:xfrm>
              <a:off x="-3722261" y="-836217"/>
              <a:ext cx="516449" cy="1227582"/>
              <a:chOff x="1933250" y="2131550"/>
              <a:chExt cx="166925" cy="396775"/>
            </a:xfrm>
          </p:grpSpPr>
          <p:sp>
            <p:nvSpPr>
              <p:cNvPr id="1494" name="Google Shape;1494;p31"/>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1"/>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1"/>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1"/>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1"/>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1"/>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1"/>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1"/>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1"/>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1"/>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31"/>
            <p:cNvGrpSpPr/>
            <p:nvPr/>
          </p:nvGrpSpPr>
          <p:grpSpPr>
            <a:xfrm>
              <a:off x="-3722260" y="-311409"/>
              <a:ext cx="1098102" cy="1199350"/>
              <a:chOff x="1962475" y="2674950"/>
              <a:chExt cx="354925" cy="387650"/>
            </a:xfrm>
          </p:grpSpPr>
          <p:sp>
            <p:nvSpPr>
              <p:cNvPr id="1505" name="Google Shape;1505;p31"/>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1"/>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07" name="Google Shape;1507;p31"/>
          <p:cNvGrpSpPr/>
          <p:nvPr/>
        </p:nvGrpSpPr>
        <p:grpSpPr>
          <a:xfrm>
            <a:off x="3652139" y="4666134"/>
            <a:ext cx="1413123" cy="1293625"/>
            <a:chOff x="6280700" y="349513"/>
            <a:chExt cx="415075" cy="379975"/>
          </a:xfrm>
        </p:grpSpPr>
        <p:sp>
          <p:nvSpPr>
            <p:cNvPr id="1508" name="Google Shape;1508;p31"/>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1"/>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grpSp>
        <p:nvGrpSpPr>
          <p:cNvPr id="1514" name="Google Shape;1514;p32"/>
          <p:cNvGrpSpPr/>
          <p:nvPr/>
        </p:nvGrpSpPr>
        <p:grpSpPr>
          <a:xfrm>
            <a:off x="7730071" y="3877034"/>
            <a:ext cx="3539747" cy="733189"/>
            <a:chOff x="3116746" y="3870799"/>
            <a:chExt cx="3539747" cy="733189"/>
          </a:xfrm>
        </p:grpSpPr>
        <p:sp>
          <p:nvSpPr>
            <p:cNvPr id="1515" name="Google Shape;1515;p32"/>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2"/>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7" name="Google Shape;1517;p32"/>
            <p:cNvGrpSpPr/>
            <p:nvPr/>
          </p:nvGrpSpPr>
          <p:grpSpPr>
            <a:xfrm>
              <a:off x="3116746" y="4031176"/>
              <a:ext cx="2467836" cy="572811"/>
              <a:chOff x="3116746" y="4025325"/>
              <a:chExt cx="2467836" cy="572811"/>
            </a:xfrm>
          </p:grpSpPr>
          <p:sp>
            <p:nvSpPr>
              <p:cNvPr id="1518" name="Google Shape;1518;p32"/>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2"/>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2"/>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32"/>
            <p:cNvGrpSpPr/>
            <p:nvPr/>
          </p:nvGrpSpPr>
          <p:grpSpPr>
            <a:xfrm>
              <a:off x="4676125" y="3987478"/>
              <a:ext cx="1551591" cy="616509"/>
              <a:chOff x="4676125" y="3981626"/>
              <a:chExt cx="1551591" cy="616509"/>
            </a:xfrm>
          </p:grpSpPr>
          <p:sp>
            <p:nvSpPr>
              <p:cNvPr id="1522" name="Google Shape;1522;p32"/>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2"/>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4" name="Google Shape;1524;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Love Island Rules Overview</a:t>
            </a:r>
            <a:endParaRPr/>
          </a:p>
        </p:txBody>
      </p:sp>
      <p:sp>
        <p:nvSpPr>
          <p:cNvPr id="1525" name="Google Shape;1525;p32"/>
          <p:cNvSpPr txBox="1"/>
          <p:nvPr>
            <p:ph idx="1" type="subTitle"/>
          </p:nvPr>
        </p:nvSpPr>
        <p:spPr>
          <a:xfrm>
            <a:off x="4845676" y="1413750"/>
            <a:ext cx="3578400" cy="258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Periodic recouplings allow islanders to choose a new partner or stay with a current one. Islanders left single are at risk of elimination. </a:t>
            </a:r>
            <a:endParaRPr/>
          </a:p>
          <a:p>
            <a:pPr indent="-317500" lvl="0" marL="457200" rtl="0" algn="l">
              <a:spcBef>
                <a:spcPts val="0"/>
              </a:spcBef>
              <a:spcAft>
                <a:spcPts val="0"/>
              </a:spcAft>
              <a:buSzPts val="1400"/>
              <a:buChar char="●"/>
            </a:pPr>
            <a:r>
              <a:rPr lang="en"/>
              <a:t>Islanders can be dumped from the villa by being single or by votes. </a:t>
            </a:r>
            <a:endParaRPr/>
          </a:p>
          <a:p>
            <a:pPr indent="-317500" lvl="0" marL="457200" rtl="0" algn="l">
              <a:spcBef>
                <a:spcPts val="0"/>
              </a:spcBef>
              <a:spcAft>
                <a:spcPts val="0"/>
              </a:spcAft>
              <a:buSzPts val="1400"/>
              <a:buChar char="●"/>
            </a:pPr>
            <a:r>
              <a:rPr lang="en"/>
              <a:t>Islanders must balance staying loyal to their partner with exploring other connections.</a:t>
            </a:r>
            <a:endParaRPr/>
          </a:p>
          <a:p>
            <a:pPr indent="-317500" lvl="0" marL="457200" rtl="0" algn="l">
              <a:spcBef>
                <a:spcPts val="0"/>
              </a:spcBef>
              <a:spcAft>
                <a:spcPts val="0"/>
              </a:spcAft>
              <a:buSzPts val="1400"/>
              <a:buChar char="●"/>
            </a:pPr>
            <a:r>
              <a:rPr lang="en"/>
              <a:t>The winner is chosen by public vote and is awarded £50,000.</a:t>
            </a:r>
            <a:endParaRPr/>
          </a:p>
        </p:txBody>
      </p:sp>
      <p:sp>
        <p:nvSpPr>
          <p:cNvPr id="1526" name="Google Shape;1526;p32"/>
          <p:cNvSpPr txBox="1"/>
          <p:nvPr>
            <p:ph idx="2" type="subTitle"/>
          </p:nvPr>
        </p:nvSpPr>
        <p:spPr>
          <a:xfrm>
            <a:off x="719900" y="1413750"/>
            <a:ext cx="3578400" cy="258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5 girls and 5 boys (AKA the “OGs”) couple up based on initial impressions.</a:t>
            </a:r>
            <a:endParaRPr/>
          </a:p>
          <a:p>
            <a:pPr indent="-317500" lvl="0" marL="457200" rtl="0" algn="l">
              <a:spcBef>
                <a:spcPts val="0"/>
              </a:spcBef>
              <a:spcAft>
                <a:spcPts val="0"/>
              </a:spcAft>
              <a:buSzPts val="1400"/>
              <a:buChar char="●"/>
            </a:pPr>
            <a:r>
              <a:rPr lang="en"/>
              <a:t>Being in a couple is crucial to staying in the villa.</a:t>
            </a:r>
            <a:endParaRPr/>
          </a:p>
          <a:p>
            <a:pPr indent="-317500" lvl="0" marL="457200" rtl="0" algn="l">
              <a:spcBef>
                <a:spcPts val="0"/>
              </a:spcBef>
              <a:spcAft>
                <a:spcPts val="0"/>
              </a:spcAft>
              <a:buSzPts val="1400"/>
              <a:buChar char="●"/>
            </a:pPr>
            <a:r>
              <a:rPr lang="en"/>
              <a:t>New contestants, called “bombshells” enter the villa to shake up relationships and form new connections.</a:t>
            </a:r>
            <a:endParaRPr/>
          </a:p>
          <a:p>
            <a:pPr indent="0" lvl="0" marL="0" rtl="0" algn="l">
              <a:spcBef>
                <a:spcPts val="0"/>
              </a:spcBef>
              <a:spcAft>
                <a:spcPts val="0"/>
              </a:spcAft>
              <a:buNone/>
            </a:pPr>
            <a:r>
              <a:t/>
            </a:r>
            <a:endParaRPr/>
          </a:p>
        </p:txBody>
      </p:sp>
      <p:grpSp>
        <p:nvGrpSpPr>
          <p:cNvPr id="1527" name="Google Shape;1527;p32"/>
          <p:cNvGrpSpPr/>
          <p:nvPr/>
        </p:nvGrpSpPr>
        <p:grpSpPr>
          <a:xfrm>
            <a:off x="4189262" y="3944151"/>
            <a:ext cx="1426765" cy="2240200"/>
            <a:chOff x="-3722261" y="-836217"/>
            <a:chExt cx="1098103" cy="1724159"/>
          </a:xfrm>
        </p:grpSpPr>
        <p:grpSp>
          <p:nvGrpSpPr>
            <p:cNvPr id="1528" name="Google Shape;1528;p32"/>
            <p:cNvGrpSpPr/>
            <p:nvPr/>
          </p:nvGrpSpPr>
          <p:grpSpPr>
            <a:xfrm>
              <a:off x="-3722261" y="-836217"/>
              <a:ext cx="516449" cy="1227582"/>
              <a:chOff x="1933250" y="2131550"/>
              <a:chExt cx="166925" cy="396775"/>
            </a:xfrm>
          </p:grpSpPr>
          <p:sp>
            <p:nvSpPr>
              <p:cNvPr id="1529" name="Google Shape;1529;p32"/>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2"/>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2"/>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2"/>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2"/>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2"/>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2"/>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2"/>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2"/>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2"/>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9" name="Google Shape;1539;p32"/>
            <p:cNvGrpSpPr/>
            <p:nvPr/>
          </p:nvGrpSpPr>
          <p:grpSpPr>
            <a:xfrm>
              <a:off x="-3722260" y="-311409"/>
              <a:ext cx="1098102" cy="1199350"/>
              <a:chOff x="1962475" y="2674950"/>
              <a:chExt cx="354925" cy="387650"/>
            </a:xfrm>
          </p:grpSpPr>
          <p:sp>
            <p:nvSpPr>
              <p:cNvPr id="1540" name="Google Shape;1540;p32"/>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2"/>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42" name="Google Shape;1542;p32"/>
          <p:cNvGrpSpPr/>
          <p:nvPr/>
        </p:nvGrpSpPr>
        <p:grpSpPr>
          <a:xfrm>
            <a:off x="3652139" y="4666134"/>
            <a:ext cx="1413123" cy="1293625"/>
            <a:chOff x="6280700" y="349513"/>
            <a:chExt cx="415075" cy="379975"/>
          </a:xfrm>
        </p:grpSpPr>
        <p:sp>
          <p:nvSpPr>
            <p:cNvPr id="1543" name="Google Shape;1543;p32"/>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2"/>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grpSp>
        <p:nvGrpSpPr>
          <p:cNvPr id="1549" name="Google Shape;1549;p33"/>
          <p:cNvGrpSpPr/>
          <p:nvPr/>
        </p:nvGrpSpPr>
        <p:grpSpPr>
          <a:xfrm>
            <a:off x="6904571" y="3877034"/>
            <a:ext cx="3539747" cy="733189"/>
            <a:chOff x="3116746" y="3870799"/>
            <a:chExt cx="3539747" cy="733189"/>
          </a:xfrm>
        </p:grpSpPr>
        <p:sp>
          <p:nvSpPr>
            <p:cNvPr id="1550" name="Google Shape;1550;p33"/>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2" name="Google Shape;1552;p33"/>
            <p:cNvGrpSpPr/>
            <p:nvPr/>
          </p:nvGrpSpPr>
          <p:grpSpPr>
            <a:xfrm>
              <a:off x="3116746" y="4031176"/>
              <a:ext cx="2467836" cy="572811"/>
              <a:chOff x="3116746" y="4025325"/>
              <a:chExt cx="2467836" cy="572811"/>
            </a:xfrm>
          </p:grpSpPr>
          <p:sp>
            <p:nvSpPr>
              <p:cNvPr id="1553" name="Google Shape;1553;p33"/>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33"/>
            <p:cNvGrpSpPr/>
            <p:nvPr/>
          </p:nvGrpSpPr>
          <p:grpSpPr>
            <a:xfrm>
              <a:off x="4676125" y="3987478"/>
              <a:ext cx="1551591" cy="616509"/>
              <a:chOff x="4676125" y="3981626"/>
              <a:chExt cx="1551591" cy="616509"/>
            </a:xfrm>
          </p:grpSpPr>
          <p:sp>
            <p:nvSpPr>
              <p:cNvPr id="1557" name="Google Shape;1557;p33"/>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59" name="Google Shape;1559;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Variables</a:t>
            </a:r>
            <a:endParaRPr/>
          </a:p>
        </p:txBody>
      </p:sp>
      <p:sp>
        <p:nvSpPr>
          <p:cNvPr id="1560" name="Google Shape;1560;p33"/>
          <p:cNvSpPr txBox="1"/>
          <p:nvPr>
            <p:ph idx="1" type="subTitle"/>
          </p:nvPr>
        </p:nvSpPr>
        <p:spPr>
          <a:xfrm>
            <a:off x="4845676" y="1413750"/>
            <a:ext cx="3578400" cy="258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Logistic regression in R -&gt; figure out which </a:t>
            </a:r>
            <a:r>
              <a:rPr lang="en" sz="2100"/>
              <a:t>variables (if any) have the greatest effect on who wins </a:t>
            </a:r>
            <a:r>
              <a:rPr i="1" lang="en" sz="2100"/>
              <a:t>Love Island</a:t>
            </a:r>
            <a:endParaRPr i="1" sz="2100"/>
          </a:p>
        </p:txBody>
      </p:sp>
      <p:sp>
        <p:nvSpPr>
          <p:cNvPr id="1561" name="Google Shape;1561;p33"/>
          <p:cNvSpPr txBox="1"/>
          <p:nvPr>
            <p:ph idx="2" type="subTitle"/>
          </p:nvPr>
        </p:nvSpPr>
        <p:spPr>
          <a:xfrm>
            <a:off x="719900" y="1413750"/>
            <a:ext cx="3862800" cy="2587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Dependent Variable: Winning Status</a:t>
            </a:r>
            <a:endParaRPr sz="1700"/>
          </a:p>
          <a:p>
            <a:pPr indent="-336550" lvl="0" marL="457200" rtl="0" algn="l">
              <a:spcBef>
                <a:spcPts val="0"/>
              </a:spcBef>
              <a:spcAft>
                <a:spcPts val="0"/>
              </a:spcAft>
              <a:buSzPts val="1700"/>
              <a:buChar char="●"/>
            </a:pPr>
            <a:r>
              <a:rPr lang="en" sz="1700"/>
              <a:t>Independent Variables: </a:t>
            </a:r>
            <a:endParaRPr sz="1700"/>
          </a:p>
          <a:p>
            <a:pPr indent="-336550" lvl="1" marL="914400" rtl="0" algn="l">
              <a:spcBef>
                <a:spcPts val="0"/>
              </a:spcBef>
              <a:spcAft>
                <a:spcPts val="0"/>
              </a:spcAft>
              <a:buSzPts val="1700"/>
              <a:buChar char="○"/>
            </a:pPr>
            <a:r>
              <a:rPr lang="en" sz="1700"/>
              <a:t>at least 1 OG in the couple</a:t>
            </a:r>
            <a:endParaRPr sz="1700"/>
          </a:p>
          <a:p>
            <a:pPr indent="-336550" lvl="1" marL="914400" rtl="0" algn="l">
              <a:spcBef>
                <a:spcPts val="0"/>
              </a:spcBef>
              <a:spcAft>
                <a:spcPts val="0"/>
              </a:spcAft>
              <a:buSzPts val="1700"/>
              <a:buChar char="○"/>
            </a:pPr>
            <a:r>
              <a:rPr lang="en" sz="1700"/>
              <a:t>Drama indicator</a:t>
            </a:r>
            <a:endParaRPr sz="1700"/>
          </a:p>
          <a:p>
            <a:pPr indent="-336550" lvl="1" marL="914400" rtl="0" algn="l">
              <a:spcBef>
                <a:spcPts val="0"/>
              </a:spcBef>
              <a:spcAft>
                <a:spcPts val="0"/>
              </a:spcAft>
              <a:buSzPts val="1700"/>
              <a:buChar char="○"/>
            </a:pPr>
            <a:r>
              <a:rPr lang="en" sz="1700"/>
              <a:t>Recoupling frequency</a:t>
            </a:r>
            <a:endParaRPr sz="1700"/>
          </a:p>
          <a:p>
            <a:pPr indent="-336550" lvl="1" marL="914400" rtl="0" algn="l">
              <a:spcBef>
                <a:spcPts val="0"/>
              </a:spcBef>
              <a:spcAft>
                <a:spcPts val="0"/>
              </a:spcAft>
              <a:buSzPts val="1700"/>
              <a:buChar char="○"/>
            </a:pPr>
            <a:r>
              <a:rPr lang="en" sz="1700"/>
              <a:t>Social media growth (log)</a:t>
            </a:r>
            <a:endParaRPr sz="1700"/>
          </a:p>
          <a:p>
            <a:pPr indent="-336550" lvl="1" marL="914400" rtl="0" algn="l">
              <a:spcBef>
                <a:spcPts val="0"/>
              </a:spcBef>
              <a:spcAft>
                <a:spcPts val="0"/>
              </a:spcAft>
              <a:buSzPts val="1700"/>
              <a:buChar char="○"/>
            </a:pPr>
            <a:r>
              <a:rPr lang="en" sz="1700"/>
              <a:t>Day of coupling</a:t>
            </a:r>
            <a:endParaRPr sz="1700"/>
          </a:p>
        </p:txBody>
      </p:sp>
      <p:grpSp>
        <p:nvGrpSpPr>
          <p:cNvPr id="1562" name="Google Shape;1562;p33"/>
          <p:cNvGrpSpPr/>
          <p:nvPr/>
        </p:nvGrpSpPr>
        <p:grpSpPr>
          <a:xfrm>
            <a:off x="4189262" y="3944151"/>
            <a:ext cx="1426765" cy="2240200"/>
            <a:chOff x="-3722261" y="-836217"/>
            <a:chExt cx="1098103" cy="1724159"/>
          </a:xfrm>
        </p:grpSpPr>
        <p:grpSp>
          <p:nvGrpSpPr>
            <p:cNvPr id="1563" name="Google Shape;1563;p33"/>
            <p:cNvGrpSpPr/>
            <p:nvPr/>
          </p:nvGrpSpPr>
          <p:grpSpPr>
            <a:xfrm>
              <a:off x="-3722261" y="-836217"/>
              <a:ext cx="516449" cy="1227582"/>
              <a:chOff x="1933250" y="2131550"/>
              <a:chExt cx="166925" cy="396775"/>
            </a:xfrm>
          </p:grpSpPr>
          <p:sp>
            <p:nvSpPr>
              <p:cNvPr id="1564" name="Google Shape;1564;p33"/>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33"/>
            <p:cNvGrpSpPr/>
            <p:nvPr/>
          </p:nvGrpSpPr>
          <p:grpSpPr>
            <a:xfrm>
              <a:off x="-3722260" y="-311409"/>
              <a:ext cx="1098102" cy="1199350"/>
              <a:chOff x="1962475" y="2674950"/>
              <a:chExt cx="354925" cy="387650"/>
            </a:xfrm>
          </p:grpSpPr>
          <p:sp>
            <p:nvSpPr>
              <p:cNvPr id="1575" name="Google Shape;1575;p33"/>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7" name="Google Shape;1577;p33"/>
          <p:cNvGrpSpPr/>
          <p:nvPr/>
        </p:nvGrpSpPr>
        <p:grpSpPr>
          <a:xfrm>
            <a:off x="3652139" y="4666134"/>
            <a:ext cx="1413123" cy="1293625"/>
            <a:chOff x="6280700" y="349513"/>
            <a:chExt cx="415075" cy="379975"/>
          </a:xfrm>
        </p:grpSpPr>
        <p:sp>
          <p:nvSpPr>
            <p:cNvPr id="1578" name="Google Shape;1578;p33"/>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grpSp>
        <p:nvGrpSpPr>
          <p:cNvPr id="1584" name="Google Shape;1584;p34"/>
          <p:cNvGrpSpPr/>
          <p:nvPr/>
        </p:nvGrpSpPr>
        <p:grpSpPr>
          <a:xfrm>
            <a:off x="6904571" y="3877034"/>
            <a:ext cx="3539747" cy="733189"/>
            <a:chOff x="3116746" y="3870799"/>
            <a:chExt cx="3539747" cy="733189"/>
          </a:xfrm>
        </p:grpSpPr>
        <p:sp>
          <p:nvSpPr>
            <p:cNvPr id="1585" name="Google Shape;1585;p34"/>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4"/>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7" name="Google Shape;1587;p34"/>
            <p:cNvGrpSpPr/>
            <p:nvPr/>
          </p:nvGrpSpPr>
          <p:grpSpPr>
            <a:xfrm>
              <a:off x="3116746" y="4031176"/>
              <a:ext cx="2467836" cy="572811"/>
              <a:chOff x="3116746" y="4025325"/>
              <a:chExt cx="2467836" cy="572811"/>
            </a:xfrm>
          </p:grpSpPr>
          <p:sp>
            <p:nvSpPr>
              <p:cNvPr id="1588" name="Google Shape;1588;p34"/>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4"/>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4"/>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34"/>
            <p:cNvGrpSpPr/>
            <p:nvPr/>
          </p:nvGrpSpPr>
          <p:grpSpPr>
            <a:xfrm>
              <a:off x="4676125" y="3987478"/>
              <a:ext cx="1551591" cy="616509"/>
              <a:chOff x="4676125" y="3981626"/>
              <a:chExt cx="1551591" cy="616509"/>
            </a:xfrm>
          </p:grpSpPr>
          <p:sp>
            <p:nvSpPr>
              <p:cNvPr id="1592" name="Google Shape;1592;p34"/>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4"/>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94" name="Google Shape;1594;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1595" name="Google Shape;1595;p34"/>
          <p:cNvSpPr txBox="1"/>
          <p:nvPr>
            <p:ph idx="2" type="subTitle"/>
          </p:nvPr>
        </p:nvSpPr>
        <p:spPr>
          <a:xfrm>
            <a:off x="497425" y="1138575"/>
            <a:ext cx="3979500" cy="329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All variables statistically insignificant</a:t>
            </a:r>
            <a:endParaRPr/>
          </a:p>
          <a:p>
            <a:pPr indent="-317500" lvl="0" marL="457200" rtl="0" algn="l">
              <a:spcBef>
                <a:spcPts val="0"/>
              </a:spcBef>
              <a:spcAft>
                <a:spcPts val="0"/>
              </a:spcAft>
              <a:buSzPts val="1400"/>
              <a:buChar char="●"/>
            </a:pPr>
            <a:r>
              <a:rPr lang="en"/>
              <a:t>May be due to small data set and/or </a:t>
            </a:r>
            <a:r>
              <a:rPr lang="en"/>
              <a:t>multicollinearity</a:t>
            </a:r>
            <a:endParaRPr/>
          </a:p>
          <a:p>
            <a:pPr indent="-317500" lvl="0" marL="457200" rtl="0" algn="l">
              <a:spcBef>
                <a:spcPts val="0"/>
              </a:spcBef>
              <a:spcAft>
                <a:spcPts val="0"/>
              </a:spcAft>
              <a:buSzPts val="1400"/>
              <a:buChar char="●"/>
            </a:pPr>
            <a:r>
              <a:rPr lang="en"/>
              <a:t>Test VIF -&gt; no multicollinearity </a:t>
            </a:r>
            <a:endParaRPr/>
          </a:p>
          <a:p>
            <a:pPr indent="-317500" lvl="0" marL="457200" rtl="0" algn="l">
              <a:spcBef>
                <a:spcPts val="0"/>
              </a:spcBef>
              <a:spcAft>
                <a:spcPts val="0"/>
              </a:spcAft>
              <a:buSzPts val="1400"/>
              <a:buChar char="●"/>
            </a:pPr>
            <a:r>
              <a:rPr lang="en"/>
              <a:t> Backward Selection</a:t>
            </a:r>
            <a:endParaRPr/>
          </a:p>
          <a:p>
            <a:pPr indent="-317500" lvl="1" marL="914400" rtl="0" algn="l">
              <a:spcBef>
                <a:spcPts val="0"/>
              </a:spcBef>
              <a:spcAft>
                <a:spcPts val="0"/>
              </a:spcAft>
              <a:buSzPts val="1400"/>
              <a:buChar char="○"/>
            </a:pPr>
            <a:r>
              <a:rPr lang="en"/>
              <a:t>Day of Coupling</a:t>
            </a:r>
            <a:endParaRPr/>
          </a:p>
          <a:p>
            <a:pPr indent="-317500" lvl="1" marL="914400" rtl="0" algn="l">
              <a:spcBef>
                <a:spcPts val="0"/>
              </a:spcBef>
              <a:spcAft>
                <a:spcPts val="0"/>
              </a:spcAft>
              <a:buSzPts val="1400"/>
              <a:buChar char="○"/>
            </a:pPr>
            <a:r>
              <a:rPr lang="en"/>
              <a:t>Log Social Media Growth</a:t>
            </a:r>
            <a:endParaRPr/>
          </a:p>
          <a:p>
            <a:pPr indent="-317500" lvl="0" marL="457200" rtl="0" algn="l">
              <a:spcBef>
                <a:spcPts val="0"/>
              </a:spcBef>
              <a:spcAft>
                <a:spcPts val="0"/>
              </a:spcAft>
              <a:buSzPts val="1400"/>
              <a:buChar char="●"/>
            </a:pPr>
            <a:r>
              <a:rPr lang="en"/>
              <a:t>Still insignificant, but will use in implications</a:t>
            </a:r>
            <a:endParaRPr/>
          </a:p>
          <a:p>
            <a:pPr indent="-317500" lvl="1" marL="914400" rtl="0" algn="l">
              <a:spcBef>
                <a:spcPts val="0"/>
              </a:spcBef>
              <a:spcAft>
                <a:spcPts val="0"/>
              </a:spcAft>
              <a:buSzPts val="1400"/>
              <a:buChar char="○"/>
            </a:pPr>
            <a:r>
              <a:rPr lang="en"/>
              <a:t>Each additional day it takes a couple to form is associated with a 5.5% decrease in the odds of winning.</a:t>
            </a:r>
            <a:endParaRPr/>
          </a:p>
          <a:p>
            <a:pPr indent="-317500" lvl="1" marL="914400" rtl="0" algn="l">
              <a:spcBef>
                <a:spcPts val="0"/>
              </a:spcBef>
              <a:spcAft>
                <a:spcPts val="0"/>
              </a:spcAft>
              <a:buSzPts val="1400"/>
              <a:buChar char="○"/>
            </a:pPr>
            <a:r>
              <a:rPr lang="en"/>
              <a:t>Each one unit increase in log-transformed media growth more than doubles winning odds</a:t>
            </a:r>
            <a:endParaRPr/>
          </a:p>
        </p:txBody>
      </p:sp>
      <p:grpSp>
        <p:nvGrpSpPr>
          <p:cNvPr id="1596" name="Google Shape;1596;p34"/>
          <p:cNvGrpSpPr/>
          <p:nvPr/>
        </p:nvGrpSpPr>
        <p:grpSpPr>
          <a:xfrm>
            <a:off x="3652139" y="4666134"/>
            <a:ext cx="1413123" cy="1293625"/>
            <a:chOff x="6280700" y="349513"/>
            <a:chExt cx="415075" cy="379975"/>
          </a:xfrm>
        </p:grpSpPr>
        <p:sp>
          <p:nvSpPr>
            <p:cNvPr id="1597" name="Google Shape;1597;p34"/>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4"/>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99" name="Google Shape;1599;p34"/>
          <p:cNvPicPr preferRelativeResize="0"/>
          <p:nvPr/>
        </p:nvPicPr>
        <p:blipFill rotWithShape="1">
          <a:blip r:embed="rId3">
            <a:alphaModFix/>
          </a:blip>
          <a:srcRect b="29067" l="0" r="0" t="22656"/>
          <a:stretch/>
        </p:blipFill>
        <p:spPr>
          <a:xfrm>
            <a:off x="4572025" y="1415725"/>
            <a:ext cx="4097126" cy="1293625"/>
          </a:xfrm>
          <a:prstGeom prst="rect">
            <a:avLst/>
          </a:prstGeom>
          <a:noFill/>
          <a:ln>
            <a:noFill/>
          </a:ln>
        </p:spPr>
      </p:pic>
      <p:pic>
        <p:nvPicPr>
          <p:cNvPr id="1600" name="Google Shape;1600;p34"/>
          <p:cNvPicPr preferRelativeResize="0"/>
          <p:nvPr/>
        </p:nvPicPr>
        <p:blipFill rotWithShape="1">
          <a:blip r:embed="rId4">
            <a:alphaModFix/>
          </a:blip>
          <a:srcRect b="7587" l="0" r="0" t="0"/>
          <a:stretch/>
        </p:blipFill>
        <p:spPr>
          <a:xfrm>
            <a:off x="4572025" y="2990925"/>
            <a:ext cx="4097125" cy="82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Winning Status vs. Social Media Growth</a:t>
            </a:r>
            <a:endParaRPr sz="2900"/>
          </a:p>
        </p:txBody>
      </p:sp>
      <p:sp>
        <p:nvSpPr>
          <p:cNvPr id="1606" name="Google Shape;1606;p35"/>
          <p:cNvSpPr txBox="1"/>
          <p:nvPr>
            <p:ph idx="2" type="subTitle"/>
          </p:nvPr>
        </p:nvSpPr>
        <p:spPr>
          <a:xfrm>
            <a:off x="720000" y="1613275"/>
            <a:ext cx="4345200" cy="2587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Winning couples have a slightly larger average log social media growth increase than non-winning couples.</a:t>
            </a:r>
            <a:endParaRPr sz="1800"/>
          </a:p>
          <a:p>
            <a:pPr indent="-342900" lvl="0" marL="457200" rtl="0" algn="l">
              <a:spcBef>
                <a:spcPts val="0"/>
              </a:spcBef>
              <a:spcAft>
                <a:spcPts val="0"/>
              </a:spcAft>
              <a:buSzPts val="1800"/>
              <a:buChar char="●"/>
            </a:pPr>
            <a:r>
              <a:rPr lang="en" sz="1800"/>
              <a:t>If you are betting on who wins Love Island you want to compare all of the final couples combined social media growth and see who had the most. </a:t>
            </a:r>
            <a:endParaRPr sz="1800"/>
          </a:p>
        </p:txBody>
      </p:sp>
      <p:grpSp>
        <p:nvGrpSpPr>
          <p:cNvPr id="1607" name="Google Shape;1607;p35"/>
          <p:cNvGrpSpPr/>
          <p:nvPr/>
        </p:nvGrpSpPr>
        <p:grpSpPr>
          <a:xfrm>
            <a:off x="3652139" y="4666134"/>
            <a:ext cx="1413123" cy="1293625"/>
            <a:chOff x="6280700" y="349513"/>
            <a:chExt cx="415075" cy="379975"/>
          </a:xfrm>
        </p:grpSpPr>
        <p:sp>
          <p:nvSpPr>
            <p:cNvPr id="1608" name="Google Shape;1608;p35"/>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5"/>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10" name="Google Shape;1610;p35"/>
          <p:cNvPicPr preferRelativeResize="0"/>
          <p:nvPr/>
        </p:nvPicPr>
        <p:blipFill>
          <a:blip r:embed="rId3">
            <a:alphaModFix/>
          </a:blip>
          <a:stretch>
            <a:fillRect/>
          </a:stretch>
        </p:blipFill>
        <p:spPr>
          <a:xfrm>
            <a:off x="5958400" y="1204125"/>
            <a:ext cx="2360099" cy="3406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grpSp>
        <p:nvGrpSpPr>
          <p:cNvPr id="1615" name="Google Shape;1615;p36"/>
          <p:cNvGrpSpPr/>
          <p:nvPr/>
        </p:nvGrpSpPr>
        <p:grpSpPr>
          <a:xfrm>
            <a:off x="6904571" y="3877034"/>
            <a:ext cx="3539747" cy="733189"/>
            <a:chOff x="3116746" y="3870799"/>
            <a:chExt cx="3539747" cy="733189"/>
          </a:xfrm>
        </p:grpSpPr>
        <p:sp>
          <p:nvSpPr>
            <p:cNvPr id="1616" name="Google Shape;1616;p36"/>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6"/>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8" name="Google Shape;1618;p36"/>
            <p:cNvGrpSpPr/>
            <p:nvPr/>
          </p:nvGrpSpPr>
          <p:grpSpPr>
            <a:xfrm>
              <a:off x="3116746" y="4031176"/>
              <a:ext cx="2467836" cy="572811"/>
              <a:chOff x="3116746" y="4025325"/>
              <a:chExt cx="2467836" cy="572811"/>
            </a:xfrm>
          </p:grpSpPr>
          <p:sp>
            <p:nvSpPr>
              <p:cNvPr id="1619" name="Google Shape;1619;p36"/>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6"/>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6"/>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36"/>
            <p:cNvGrpSpPr/>
            <p:nvPr/>
          </p:nvGrpSpPr>
          <p:grpSpPr>
            <a:xfrm>
              <a:off x="4676125" y="3987478"/>
              <a:ext cx="1551591" cy="616509"/>
              <a:chOff x="4676125" y="3981626"/>
              <a:chExt cx="1551591" cy="616509"/>
            </a:xfrm>
          </p:grpSpPr>
          <p:sp>
            <p:nvSpPr>
              <p:cNvPr id="1623" name="Google Shape;1623;p36"/>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6"/>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25" name="Google Shape;1625;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Social Media Growth by Drama Indicator</a:t>
            </a:r>
            <a:endParaRPr sz="2700"/>
          </a:p>
        </p:txBody>
      </p:sp>
      <p:sp>
        <p:nvSpPr>
          <p:cNvPr id="1626" name="Google Shape;1626;p36"/>
          <p:cNvSpPr txBox="1"/>
          <p:nvPr>
            <p:ph idx="2" type="subTitle"/>
          </p:nvPr>
        </p:nvSpPr>
        <p:spPr>
          <a:xfrm>
            <a:off x="719900" y="1333500"/>
            <a:ext cx="7704000" cy="78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Social media growth is slightly more concentrated around *6.2 - 6.7 for couples with drama.</a:t>
            </a:r>
            <a:endParaRPr/>
          </a:p>
          <a:p>
            <a:pPr indent="-317500" lvl="0" marL="457200" rtl="0" algn="l">
              <a:spcBef>
                <a:spcPts val="0"/>
              </a:spcBef>
              <a:spcAft>
                <a:spcPts val="0"/>
              </a:spcAft>
              <a:buSzPts val="1400"/>
              <a:buChar char="●"/>
            </a:pPr>
            <a:r>
              <a:rPr lang="en"/>
              <a:t>For couples with no drama, it is concentrated around 5.8 - 6.5.</a:t>
            </a:r>
            <a:endParaRPr/>
          </a:p>
        </p:txBody>
      </p:sp>
      <p:grpSp>
        <p:nvGrpSpPr>
          <p:cNvPr id="1627" name="Google Shape;1627;p36"/>
          <p:cNvGrpSpPr/>
          <p:nvPr/>
        </p:nvGrpSpPr>
        <p:grpSpPr>
          <a:xfrm>
            <a:off x="4189262" y="3944151"/>
            <a:ext cx="1426765" cy="2240200"/>
            <a:chOff x="-3722261" y="-836217"/>
            <a:chExt cx="1098103" cy="1724159"/>
          </a:xfrm>
        </p:grpSpPr>
        <p:grpSp>
          <p:nvGrpSpPr>
            <p:cNvPr id="1628" name="Google Shape;1628;p36"/>
            <p:cNvGrpSpPr/>
            <p:nvPr/>
          </p:nvGrpSpPr>
          <p:grpSpPr>
            <a:xfrm>
              <a:off x="-3722261" y="-836217"/>
              <a:ext cx="516449" cy="1227582"/>
              <a:chOff x="1933250" y="2131550"/>
              <a:chExt cx="166925" cy="396775"/>
            </a:xfrm>
          </p:grpSpPr>
          <p:sp>
            <p:nvSpPr>
              <p:cNvPr id="1629" name="Google Shape;1629;p36"/>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6"/>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6"/>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6"/>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6"/>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6"/>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6"/>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6"/>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6"/>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6"/>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36"/>
            <p:cNvGrpSpPr/>
            <p:nvPr/>
          </p:nvGrpSpPr>
          <p:grpSpPr>
            <a:xfrm>
              <a:off x="-3722260" y="-311409"/>
              <a:ext cx="1098102" cy="1199350"/>
              <a:chOff x="1962475" y="2674950"/>
              <a:chExt cx="354925" cy="387650"/>
            </a:xfrm>
          </p:grpSpPr>
          <p:sp>
            <p:nvSpPr>
              <p:cNvPr id="1640" name="Google Shape;1640;p36"/>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6"/>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42" name="Google Shape;1642;p36"/>
          <p:cNvGrpSpPr/>
          <p:nvPr/>
        </p:nvGrpSpPr>
        <p:grpSpPr>
          <a:xfrm>
            <a:off x="3652139" y="4666134"/>
            <a:ext cx="1413123" cy="1293625"/>
            <a:chOff x="6280700" y="349513"/>
            <a:chExt cx="415075" cy="379975"/>
          </a:xfrm>
        </p:grpSpPr>
        <p:sp>
          <p:nvSpPr>
            <p:cNvPr id="1643" name="Google Shape;1643;p36"/>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6"/>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45" name="Google Shape;1645;p36"/>
          <p:cNvPicPr preferRelativeResize="0"/>
          <p:nvPr/>
        </p:nvPicPr>
        <p:blipFill>
          <a:blip r:embed="rId3">
            <a:alphaModFix/>
          </a:blip>
          <a:stretch>
            <a:fillRect/>
          </a:stretch>
        </p:blipFill>
        <p:spPr>
          <a:xfrm>
            <a:off x="3326871" y="2195162"/>
            <a:ext cx="5362053" cy="2415062"/>
          </a:xfrm>
          <a:prstGeom prst="rect">
            <a:avLst/>
          </a:prstGeom>
          <a:noFill/>
          <a:ln>
            <a:noFill/>
          </a:ln>
        </p:spPr>
      </p:pic>
      <p:sp>
        <p:nvSpPr>
          <p:cNvPr id="1646" name="Google Shape;1646;p36"/>
          <p:cNvSpPr txBox="1"/>
          <p:nvPr/>
        </p:nvSpPr>
        <p:spPr>
          <a:xfrm>
            <a:off x="719900" y="1974325"/>
            <a:ext cx="2445600" cy="224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This indicates that couples with more drama tend to have higher social media growth. </a:t>
            </a:r>
            <a:endParaRPr>
              <a:solidFill>
                <a:schemeClr val="dk1"/>
              </a:solidFill>
              <a:latin typeface="Lexend"/>
              <a:ea typeface="Lexend"/>
              <a:cs typeface="Lexend"/>
              <a:sym typeface="Lexend"/>
            </a:endParaRPr>
          </a:p>
          <a:p>
            <a:pPr indent="-317500" lvl="0" marL="457200" rtl="0" algn="l">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Note that more winners (pink) have drama and are centered around 6.5.</a:t>
            </a:r>
            <a:endParaRPr>
              <a:solidFill>
                <a:schemeClr val="dk1"/>
              </a:solidFill>
              <a:latin typeface="Lexend"/>
              <a:ea typeface="Lexend"/>
              <a:cs typeface="Lexend"/>
              <a:sym typeface="Lexend"/>
            </a:endParaRPr>
          </a:p>
        </p:txBody>
      </p:sp>
      <p:sp>
        <p:nvSpPr>
          <p:cNvPr id="1647" name="Google Shape;1647;p36"/>
          <p:cNvSpPr txBox="1"/>
          <p:nvPr/>
        </p:nvSpPr>
        <p:spPr>
          <a:xfrm>
            <a:off x="1209300" y="3957275"/>
            <a:ext cx="2059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chemeClr val="dk1"/>
                </a:solidFill>
                <a:latin typeface="Lexend"/>
                <a:ea typeface="Lexend"/>
                <a:cs typeface="Lexend"/>
                <a:sym typeface="Lexend"/>
              </a:rPr>
              <a:t>*Values shown are log transformed to account for skewed distribution.</a:t>
            </a:r>
            <a:endParaRPr i="1" sz="1100">
              <a:solidFill>
                <a:schemeClr val="dk1"/>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grpSp>
        <p:nvGrpSpPr>
          <p:cNvPr id="1652" name="Google Shape;1652;p37"/>
          <p:cNvGrpSpPr/>
          <p:nvPr/>
        </p:nvGrpSpPr>
        <p:grpSpPr>
          <a:xfrm>
            <a:off x="6904571" y="3877034"/>
            <a:ext cx="3539747" cy="733189"/>
            <a:chOff x="3116746" y="3870799"/>
            <a:chExt cx="3539747" cy="733189"/>
          </a:xfrm>
        </p:grpSpPr>
        <p:sp>
          <p:nvSpPr>
            <p:cNvPr id="1653" name="Google Shape;1653;p37"/>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7"/>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5" name="Google Shape;1655;p37"/>
            <p:cNvGrpSpPr/>
            <p:nvPr/>
          </p:nvGrpSpPr>
          <p:grpSpPr>
            <a:xfrm>
              <a:off x="3116746" y="4031176"/>
              <a:ext cx="2467836" cy="572811"/>
              <a:chOff x="3116746" y="4025325"/>
              <a:chExt cx="2467836" cy="572811"/>
            </a:xfrm>
          </p:grpSpPr>
          <p:sp>
            <p:nvSpPr>
              <p:cNvPr id="1656" name="Google Shape;1656;p37"/>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7"/>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7"/>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37"/>
            <p:cNvGrpSpPr/>
            <p:nvPr/>
          </p:nvGrpSpPr>
          <p:grpSpPr>
            <a:xfrm>
              <a:off x="4676125" y="3987478"/>
              <a:ext cx="1551591" cy="616509"/>
              <a:chOff x="4676125" y="3981626"/>
              <a:chExt cx="1551591" cy="616509"/>
            </a:xfrm>
          </p:grpSpPr>
          <p:sp>
            <p:nvSpPr>
              <p:cNvPr id="1660" name="Google Shape;1660;p37"/>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7"/>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62" name="Google Shape;1662;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Number of Winners by Drama and Recoupling Frequency</a:t>
            </a:r>
            <a:endParaRPr sz="2000"/>
          </a:p>
        </p:txBody>
      </p:sp>
      <p:sp>
        <p:nvSpPr>
          <p:cNvPr id="1663" name="Google Shape;1663;p37"/>
          <p:cNvSpPr txBox="1"/>
          <p:nvPr>
            <p:ph idx="2" type="subTitle"/>
          </p:nvPr>
        </p:nvSpPr>
        <p:spPr>
          <a:xfrm>
            <a:off x="719900" y="1413750"/>
            <a:ext cx="3578400" cy="2587800"/>
          </a:xfrm>
          <a:prstGeom prst="rect">
            <a:avLst/>
          </a:prstGeom>
        </p:spPr>
        <p:txBody>
          <a:bodyPr anchorCtr="0" anchor="ctr" bIns="91425" lIns="91425" spcFirstLastPara="1" rIns="91425" wrap="square" tIns="91425">
            <a:noAutofit/>
          </a:bodyPr>
          <a:lstStyle/>
          <a:p>
            <a:pPr indent="-349250" lvl="0" marL="457200" rtl="0" algn="l">
              <a:spcBef>
                <a:spcPts val="0"/>
              </a:spcBef>
              <a:spcAft>
                <a:spcPts val="0"/>
              </a:spcAft>
              <a:buSzPts val="1900"/>
              <a:buChar char="●"/>
            </a:pPr>
            <a:r>
              <a:rPr lang="en" sz="1900"/>
              <a:t>Winning couples with no drama tended to recouple less. </a:t>
            </a:r>
            <a:endParaRPr sz="1900"/>
          </a:p>
          <a:p>
            <a:pPr indent="-349250" lvl="0" marL="457200" rtl="0" algn="l">
              <a:spcBef>
                <a:spcPts val="0"/>
              </a:spcBef>
              <a:spcAft>
                <a:spcPts val="0"/>
              </a:spcAft>
              <a:buSzPts val="1900"/>
              <a:buChar char="●"/>
            </a:pPr>
            <a:r>
              <a:rPr lang="en" sz="1900"/>
              <a:t>Winning couples with drama tended to recouple 2 times. </a:t>
            </a:r>
            <a:endParaRPr sz="1900"/>
          </a:p>
        </p:txBody>
      </p:sp>
      <p:grpSp>
        <p:nvGrpSpPr>
          <p:cNvPr id="1664" name="Google Shape;1664;p37"/>
          <p:cNvGrpSpPr/>
          <p:nvPr/>
        </p:nvGrpSpPr>
        <p:grpSpPr>
          <a:xfrm>
            <a:off x="4189262" y="3944151"/>
            <a:ext cx="1426765" cy="2240200"/>
            <a:chOff x="-3722261" y="-836217"/>
            <a:chExt cx="1098103" cy="1724159"/>
          </a:xfrm>
        </p:grpSpPr>
        <p:grpSp>
          <p:nvGrpSpPr>
            <p:cNvPr id="1665" name="Google Shape;1665;p37"/>
            <p:cNvGrpSpPr/>
            <p:nvPr/>
          </p:nvGrpSpPr>
          <p:grpSpPr>
            <a:xfrm>
              <a:off x="-3722261" y="-836217"/>
              <a:ext cx="516449" cy="1227582"/>
              <a:chOff x="1933250" y="2131550"/>
              <a:chExt cx="166925" cy="396775"/>
            </a:xfrm>
          </p:grpSpPr>
          <p:sp>
            <p:nvSpPr>
              <p:cNvPr id="1666" name="Google Shape;1666;p37"/>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7"/>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7"/>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7"/>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7"/>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7"/>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7"/>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7"/>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7"/>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7"/>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6" name="Google Shape;1676;p37"/>
            <p:cNvGrpSpPr/>
            <p:nvPr/>
          </p:nvGrpSpPr>
          <p:grpSpPr>
            <a:xfrm>
              <a:off x="-3722260" y="-311409"/>
              <a:ext cx="1098102" cy="1199350"/>
              <a:chOff x="1962475" y="2674950"/>
              <a:chExt cx="354925" cy="387650"/>
            </a:xfrm>
          </p:grpSpPr>
          <p:sp>
            <p:nvSpPr>
              <p:cNvPr id="1677" name="Google Shape;1677;p37"/>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7"/>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79" name="Google Shape;1679;p37"/>
          <p:cNvGrpSpPr/>
          <p:nvPr/>
        </p:nvGrpSpPr>
        <p:grpSpPr>
          <a:xfrm>
            <a:off x="3652139" y="4666134"/>
            <a:ext cx="1413123" cy="1293625"/>
            <a:chOff x="6280700" y="349513"/>
            <a:chExt cx="415075" cy="379975"/>
          </a:xfrm>
        </p:grpSpPr>
        <p:sp>
          <p:nvSpPr>
            <p:cNvPr id="1680" name="Google Shape;1680;p37"/>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7"/>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82" name="Google Shape;1682;p37"/>
          <p:cNvPicPr preferRelativeResize="0"/>
          <p:nvPr/>
        </p:nvPicPr>
        <p:blipFill>
          <a:blip r:embed="rId3">
            <a:alphaModFix/>
          </a:blip>
          <a:stretch>
            <a:fillRect/>
          </a:stretch>
        </p:blipFill>
        <p:spPr>
          <a:xfrm>
            <a:off x="4906499" y="1265887"/>
            <a:ext cx="3926425" cy="3344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grpSp>
        <p:nvGrpSpPr>
          <p:cNvPr id="1687" name="Google Shape;1687;p38"/>
          <p:cNvGrpSpPr/>
          <p:nvPr/>
        </p:nvGrpSpPr>
        <p:grpSpPr>
          <a:xfrm>
            <a:off x="6904571" y="3877034"/>
            <a:ext cx="3539747" cy="733189"/>
            <a:chOff x="3116746" y="3870799"/>
            <a:chExt cx="3539747" cy="733189"/>
          </a:xfrm>
        </p:grpSpPr>
        <p:sp>
          <p:nvSpPr>
            <p:cNvPr id="1688" name="Google Shape;1688;p38"/>
            <p:cNvSpPr/>
            <p:nvPr/>
          </p:nvSpPr>
          <p:spPr>
            <a:xfrm>
              <a:off x="4188770" y="3870799"/>
              <a:ext cx="2467723" cy="733189"/>
            </a:xfrm>
            <a:custGeom>
              <a:rect b="b" l="l" r="r" t="t"/>
              <a:pathLst>
                <a:path extrusionOk="0" h="6510" w="21910">
                  <a:moveTo>
                    <a:pt x="2943" y="2598"/>
                  </a:moveTo>
                  <a:cubicBezTo>
                    <a:pt x="3338" y="2496"/>
                    <a:pt x="3627" y="2168"/>
                    <a:pt x="3997" y="2053"/>
                  </a:cubicBezTo>
                  <a:cubicBezTo>
                    <a:pt x="4360" y="1941"/>
                    <a:pt x="4352" y="1795"/>
                    <a:pt x="4633" y="1595"/>
                  </a:cubicBezTo>
                  <a:cubicBezTo>
                    <a:pt x="5125" y="1246"/>
                    <a:pt x="5763" y="1139"/>
                    <a:pt x="6266" y="790"/>
                  </a:cubicBezTo>
                  <a:cubicBezTo>
                    <a:pt x="6691" y="496"/>
                    <a:pt x="6837" y="353"/>
                    <a:pt x="7403" y="390"/>
                  </a:cubicBezTo>
                  <a:cubicBezTo>
                    <a:pt x="7800" y="416"/>
                    <a:pt x="8105" y="462"/>
                    <a:pt x="8478" y="384"/>
                  </a:cubicBezTo>
                  <a:cubicBezTo>
                    <a:pt x="8831" y="309"/>
                    <a:pt x="9282" y="96"/>
                    <a:pt x="9627" y="67"/>
                  </a:cubicBezTo>
                  <a:cubicBezTo>
                    <a:pt x="10404" y="1"/>
                    <a:pt x="11472" y="464"/>
                    <a:pt x="11870" y="1084"/>
                  </a:cubicBezTo>
                  <a:cubicBezTo>
                    <a:pt x="12056" y="1374"/>
                    <a:pt x="12143" y="1564"/>
                    <a:pt x="12421" y="1738"/>
                  </a:cubicBezTo>
                  <a:cubicBezTo>
                    <a:pt x="12711" y="1919"/>
                    <a:pt x="13068" y="1977"/>
                    <a:pt x="13343" y="2153"/>
                  </a:cubicBezTo>
                  <a:cubicBezTo>
                    <a:pt x="13676" y="2368"/>
                    <a:pt x="13842" y="2805"/>
                    <a:pt x="14179" y="3010"/>
                  </a:cubicBezTo>
                  <a:cubicBezTo>
                    <a:pt x="14502" y="3207"/>
                    <a:pt x="15032" y="3346"/>
                    <a:pt x="15399" y="3445"/>
                  </a:cubicBezTo>
                  <a:cubicBezTo>
                    <a:pt x="15792" y="3551"/>
                    <a:pt x="16193" y="3636"/>
                    <a:pt x="16581" y="3746"/>
                  </a:cubicBezTo>
                  <a:cubicBezTo>
                    <a:pt x="17060" y="3881"/>
                    <a:pt x="17314" y="4322"/>
                    <a:pt x="17767" y="4400"/>
                  </a:cubicBezTo>
                  <a:cubicBezTo>
                    <a:pt x="18330" y="4497"/>
                    <a:pt x="18866" y="4512"/>
                    <a:pt x="19426" y="4681"/>
                  </a:cubicBezTo>
                  <a:cubicBezTo>
                    <a:pt x="20027" y="4861"/>
                    <a:pt x="19985" y="5008"/>
                    <a:pt x="20284" y="5508"/>
                  </a:cubicBezTo>
                  <a:cubicBezTo>
                    <a:pt x="20627" y="6082"/>
                    <a:pt x="21442" y="6034"/>
                    <a:pt x="21910" y="6510"/>
                  </a:cubicBezTo>
                  <a:lnTo>
                    <a:pt x="1" y="6510"/>
                  </a:lnTo>
                  <a:cubicBezTo>
                    <a:pt x="1" y="6510"/>
                    <a:pt x="1212" y="3048"/>
                    <a:pt x="2942" y="2598"/>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8"/>
            <p:cNvSpPr/>
            <p:nvPr/>
          </p:nvSpPr>
          <p:spPr>
            <a:xfrm>
              <a:off x="6005737" y="4576733"/>
              <a:ext cx="32775" cy="27255"/>
            </a:xfrm>
            <a:custGeom>
              <a:rect b="b" l="l" r="r" t="t"/>
              <a:pathLst>
                <a:path extrusionOk="0" h="242" w="291">
                  <a:moveTo>
                    <a:pt x="291" y="1"/>
                  </a:moveTo>
                  <a:cubicBezTo>
                    <a:pt x="203" y="24"/>
                    <a:pt x="118" y="72"/>
                    <a:pt x="33" y="192"/>
                  </a:cubicBezTo>
                  <a:cubicBezTo>
                    <a:pt x="21" y="209"/>
                    <a:pt x="11" y="225"/>
                    <a:pt x="0" y="242"/>
                  </a:cubicBezTo>
                  <a:cubicBezTo>
                    <a:pt x="96" y="160"/>
                    <a:pt x="193" y="79"/>
                    <a:pt x="291" y="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0" name="Google Shape;1690;p38"/>
            <p:cNvGrpSpPr/>
            <p:nvPr/>
          </p:nvGrpSpPr>
          <p:grpSpPr>
            <a:xfrm>
              <a:off x="3116746" y="4031176"/>
              <a:ext cx="2467836" cy="572811"/>
              <a:chOff x="3116746" y="4025325"/>
              <a:chExt cx="2467836" cy="572811"/>
            </a:xfrm>
          </p:grpSpPr>
          <p:sp>
            <p:nvSpPr>
              <p:cNvPr id="1691" name="Google Shape;1691;p38"/>
              <p:cNvSpPr/>
              <p:nvPr/>
            </p:nvSpPr>
            <p:spPr>
              <a:xfrm>
                <a:off x="3116746" y="4025325"/>
                <a:ext cx="2467836" cy="572811"/>
              </a:xfrm>
              <a:custGeom>
                <a:rect b="b" l="l" r="r" t="t"/>
                <a:pathLst>
                  <a:path extrusionOk="0" h="5086" w="21911">
                    <a:moveTo>
                      <a:pt x="21911" y="5085"/>
                    </a:moveTo>
                    <a:cubicBezTo>
                      <a:pt x="21544" y="4789"/>
                      <a:pt x="21026" y="4570"/>
                      <a:pt x="20596" y="4327"/>
                    </a:cubicBezTo>
                    <a:cubicBezTo>
                      <a:pt x="20238" y="4124"/>
                      <a:pt x="19981" y="3959"/>
                      <a:pt x="19576" y="3907"/>
                    </a:cubicBezTo>
                    <a:cubicBezTo>
                      <a:pt x="19219" y="3861"/>
                      <a:pt x="18773" y="3815"/>
                      <a:pt x="18464" y="3630"/>
                    </a:cubicBezTo>
                    <a:cubicBezTo>
                      <a:pt x="18186" y="3464"/>
                      <a:pt x="17952" y="3149"/>
                      <a:pt x="17686" y="2939"/>
                    </a:cubicBezTo>
                    <a:cubicBezTo>
                      <a:pt x="17309" y="2640"/>
                      <a:pt x="16871" y="2389"/>
                      <a:pt x="16403" y="2251"/>
                    </a:cubicBezTo>
                    <a:cubicBezTo>
                      <a:pt x="15973" y="2122"/>
                      <a:pt x="15585" y="2175"/>
                      <a:pt x="15235" y="1823"/>
                    </a:cubicBezTo>
                    <a:cubicBezTo>
                      <a:pt x="14947" y="1535"/>
                      <a:pt x="14894" y="946"/>
                      <a:pt x="14434" y="966"/>
                    </a:cubicBezTo>
                    <a:cubicBezTo>
                      <a:pt x="14078" y="982"/>
                      <a:pt x="13670" y="978"/>
                      <a:pt x="13361" y="787"/>
                    </a:cubicBezTo>
                    <a:cubicBezTo>
                      <a:pt x="13118" y="639"/>
                      <a:pt x="13117" y="539"/>
                      <a:pt x="12807" y="480"/>
                    </a:cubicBezTo>
                    <a:cubicBezTo>
                      <a:pt x="12496" y="423"/>
                      <a:pt x="12237" y="393"/>
                      <a:pt x="11943" y="259"/>
                    </a:cubicBezTo>
                    <a:cubicBezTo>
                      <a:pt x="11560" y="85"/>
                      <a:pt x="11380" y="0"/>
                      <a:pt x="11127" y="131"/>
                    </a:cubicBezTo>
                    <a:cubicBezTo>
                      <a:pt x="11084" y="228"/>
                      <a:pt x="11044" y="325"/>
                      <a:pt x="11005" y="420"/>
                    </a:cubicBezTo>
                    <a:cubicBezTo>
                      <a:pt x="10909" y="651"/>
                      <a:pt x="10828" y="879"/>
                      <a:pt x="10709" y="1106"/>
                    </a:cubicBezTo>
                    <a:cubicBezTo>
                      <a:pt x="10469" y="1562"/>
                      <a:pt x="10014" y="1631"/>
                      <a:pt x="9729" y="2023"/>
                    </a:cubicBezTo>
                    <a:cubicBezTo>
                      <a:pt x="9590" y="2214"/>
                      <a:pt x="9648" y="2216"/>
                      <a:pt x="9369" y="2280"/>
                    </a:cubicBezTo>
                    <a:cubicBezTo>
                      <a:pt x="9141" y="2332"/>
                      <a:pt x="8945" y="2375"/>
                      <a:pt x="8767" y="2455"/>
                    </a:cubicBezTo>
                    <a:cubicBezTo>
                      <a:pt x="8573" y="2543"/>
                      <a:pt x="8399" y="2714"/>
                      <a:pt x="8212" y="2801"/>
                    </a:cubicBezTo>
                    <a:cubicBezTo>
                      <a:pt x="7959" y="2919"/>
                      <a:pt x="7886" y="2837"/>
                      <a:pt x="7657" y="2790"/>
                    </a:cubicBezTo>
                    <a:cubicBezTo>
                      <a:pt x="7349" y="2726"/>
                      <a:pt x="6985" y="2625"/>
                      <a:pt x="6739" y="2437"/>
                    </a:cubicBezTo>
                    <a:cubicBezTo>
                      <a:pt x="6304" y="2271"/>
                      <a:pt x="5998" y="1998"/>
                      <a:pt x="5646" y="2052"/>
                    </a:cubicBezTo>
                    <a:cubicBezTo>
                      <a:pt x="5646" y="2270"/>
                      <a:pt x="5425" y="2379"/>
                      <a:pt x="5338" y="2574"/>
                    </a:cubicBezTo>
                    <a:cubicBezTo>
                      <a:pt x="5236" y="2802"/>
                      <a:pt x="5306" y="3038"/>
                      <a:pt x="5158" y="3244"/>
                    </a:cubicBezTo>
                    <a:cubicBezTo>
                      <a:pt x="5047" y="3397"/>
                      <a:pt x="4901" y="3456"/>
                      <a:pt x="4790" y="3598"/>
                    </a:cubicBezTo>
                    <a:cubicBezTo>
                      <a:pt x="4608" y="3836"/>
                      <a:pt x="4544" y="4059"/>
                      <a:pt x="4263" y="4219"/>
                    </a:cubicBezTo>
                    <a:cubicBezTo>
                      <a:pt x="3959" y="4391"/>
                      <a:pt x="3620" y="4401"/>
                      <a:pt x="3291" y="4453"/>
                    </a:cubicBezTo>
                    <a:cubicBezTo>
                      <a:pt x="2935" y="4510"/>
                      <a:pt x="2599" y="4648"/>
                      <a:pt x="2250" y="4703"/>
                    </a:cubicBezTo>
                    <a:cubicBezTo>
                      <a:pt x="2119" y="4723"/>
                      <a:pt x="1986" y="4729"/>
                      <a:pt x="1853" y="4730"/>
                    </a:cubicBezTo>
                    <a:cubicBezTo>
                      <a:pt x="1262" y="4909"/>
                      <a:pt x="481" y="4795"/>
                      <a:pt x="0" y="5085"/>
                    </a:cubicBezTo>
                    <a:lnTo>
                      <a:pt x="21909" y="5085"/>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8"/>
              <p:cNvSpPr/>
              <p:nvPr/>
            </p:nvSpPr>
            <p:spPr>
              <a:xfrm>
                <a:off x="3875768" y="4040079"/>
                <a:ext cx="494333" cy="314111"/>
              </a:xfrm>
              <a:custGeom>
                <a:rect b="b" l="l" r="r" t="t"/>
                <a:pathLst>
                  <a:path extrusionOk="0" h="2789" w="4389">
                    <a:moveTo>
                      <a:pt x="1473" y="2670"/>
                    </a:moveTo>
                    <a:cubicBezTo>
                      <a:pt x="1660" y="2583"/>
                      <a:pt x="1834" y="2412"/>
                      <a:pt x="2028" y="2324"/>
                    </a:cubicBezTo>
                    <a:cubicBezTo>
                      <a:pt x="2206" y="2244"/>
                      <a:pt x="2402" y="2201"/>
                      <a:pt x="2630" y="2149"/>
                    </a:cubicBezTo>
                    <a:cubicBezTo>
                      <a:pt x="2910" y="2085"/>
                      <a:pt x="2851" y="2083"/>
                      <a:pt x="2990" y="1892"/>
                    </a:cubicBezTo>
                    <a:cubicBezTo>
                      <a:pt x="3275" y="1500"/>
                      <a:pt x="3730" y="1431"/>
                      <a:pt x="3970" y="975"/>
                    </a:cubicBezTo>
                    <a:cubicBezTo>
                      <a:pt x="4089" y="748"/>
                      <a:pt x="4170" y="520"/>
                      <a:pt x="4266" y="289"/>
                    </a:cubicBezTo>
                    <a:cubicBezTo>
                      <a:pt x="4306" y="194"/>
                      <a:pt x="4345" y="97"/>
                      <a:pt x="4388" y="0"/>
                    </a:cubicBezTo>
                    <a:cubicBezTo>
                      <a:pt x="4303" y="43"/>
                      <a:pt x="4212" y="110"/>
                      <a:pt x="4101" y="206"/>
                    </a:cubicBezTo>
                    <a:cubicBezTo>
                      <a:pt x="3823" y="447"/>
                      <a:pt x="3624" y="861"/>
                      <a:pt x="3264" y="939"/>
                    </a:cubicBezTo>
                    <a:cubicBezTo>
                      <a:pt x="2896" y="1019"/>
                      <a:pt x="2557" y="1276"/>
                      <a:pt x="2295" y="1559"/>
                    </a:cubicBezTo>
                    <a:cubicBezTo>
                      <a:pt x="2028" y="1848"/>
                      <a:pt x="1965" y="2109"/>
                      <a:pt x="1535" y="2169"/>
                    </a:cubicBezTo>
                    <a:cubicBezTo>
                      <a:pt x="1200" y="2216"/>
                      <a:pt x="963" y="2105"/>
                      <a:pt x="661" y="2211"/>
                    </a:cubicBezTo>
                    <a:cubicBezTo>
                      <a:pt x="449" y="2286"/>
                      <a:pt x="276" y="2405"/>
                      <a:pt x="46" y="2323"/>
                    </a:cubicBezTo>
                    <a:cubicBezTo>
                      <a:pt x="31" y="2318"/>
                      <a:pt x="15" y="2312"/>
                      <a:pt x="0" y="2307"/>
                    </a:cubicBezTo>
                    <a:cubicBezTo>
                      <a:pt x="246" y="2494"/>
                      <a:pt x="611" y="2596"/>
                      <a:pt x="919" y="2660"/>
                    </a:cubicBezTo>
                    <a:cubicBezTo>
                      <a:pt x="1147" y="2706"/>
                      <a:pt x="1220" y="2789"/>
                      <a:pt x="1473" y="267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8"/>
              <p:cNvSpPr/>
              <p:nvPr/>
            </p:nvSpPr>
            <p:spPr>
              <a:xfrm>
                <a:off x="3325565" y="4256436"/>
                <a:ext cx="427093" cy="301610"/>
              </a:xfrm>
              <a:custGeom>
                <a:rect b="b" l="l" r="r" t="t"/>
                <a:pathLst>
                  <a:path extrusionOk="0" h="2678" w="3792">
                    <a:moveTo>
                      <a:pt x="1437" y="2401"/>
                    </a:moveTo>
                    <a:cubicBezTo>
                      <a:pt x="1767" y="2350"/>
                      <a:pt x="2106" y="2339"/>
                      <a:pt x="2409" y="2167"/>
                    </a:cubicBezTo>
                    <a:cubicBezTo>
                      <a:pt x="2691" y="2007"/>
                      <a:pt x="2754" y="1784"/>
                      <a:pt x="2938" y="1546"/>
                    </a:cubicBezTo>
                    <a:cubicBezTo>
                      <a:pt x="3047" y="1404"/>
                      <a:pt x="3194" y="1345"/>
                      <a:pt x="3304" y="1192"/>
                    </a:cubicBezTo>
                    <a:cubicBezTo>
                      <a:pt x="3452" y="986"/>
                      <a:pt x="3383" y="750"/>
                      <a:pt x="3485" y="523"/>
                    </a:cubicBezTo>
                    <a:cubicBezTo>
                      <a:pt x="3571" y="327"/>
                      <a:pt x="3792" y="219"/>
                      <a:pt x="3792" y="0"/>
                    </a:cubicBezTo>
                    <a:cubicBezTo>
                      <a:pt x="3658" y="21"/>
                      <a:pt x="3515" y="87"/>
                      <a:pt x="3356" y="229"/>
                    </a:cubicBezTo>
                    <a:cubicBezTo>
                      <a:pt x="3018" y="530"/>
                      <a:pt x="2505" y="702"/>
                      <a:pt x="2366" y="1139"/>
                    </a:cubicBezTo>
                    <a:cubicBezTo>
                      <a:pt x="2242" y="1533"/>
                      <a:pt x="2191" y="1576"/>
                      <a:pt x="1885" y="1960"/>
                    </a:cubicBezTo>
                    <a:cubicBezTo>
                      <a:pt x="1546" y="2386"/>
                      <a:pt x="795" y="2187"/>
                      <a:pt x="376" y="2497"/>
                    </a:cubicBezTo>
                    <a:cubicBezTo>
                      <a:pt x="265" y="2579"/>
                      <a:pt x="137" y="2636"/>
                      <a:pt x="0" y="2678"/>
                    </a:cubicBezTo>
                    <a:cubicBezTo>
                      <a:pt x="132" y="2678"/>
                      <a:pt x="265" y="2672"/>
                      <a:pt x="396" y="2651"/>
                    </a:cubicBezTo>
                    <a:cubicBezTo>
                      <a:pt x="746" y="2596"/>
                      <a:pt x="1081" y="2458"/>
                      <a:pt x="1437" y="2401"/>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4" name="Google Shape;1694;p38"/>
            <p:cNvGrpSpPr/>
            <p:nvPr/>
          </p:nvGrpSpPr>
          <p:grpSpPr>
            <a:xfrm>
              <a:off x="4676125" y="3987478"/>
              <a:ext cx="1551591" cy="616509"/>
              <a:chOff x="4676125" y="3981626"/>
              <a:chExt cx="1551591" cy="616509"/>
            </a:xfrm>
          </p:grpSpPr>
          <p:sp>
            <p:nvSpPr>
              <p:cNvPr id="1695" name="Google Shape;1695;p38"/>
              <p:cNvSpPr/>
              <p:nvPr/>
            </p:nvSpPr>
            <p:spPr>
              <a:xfrm>
                <a:off x="4676125" y="3981626"/>
                <a:ext cx="1551591" cy="616509"/>
              </a:xfrm>
              <a:custGeom>
                <a:rect b="b" l="l" r="r" t="t"/>
                <a:pathLst>
                  <a:path extrusionOk="0" h="5474" w="13776">
                    <a:moveTo>
                      <a:pt x="0" y="5438"/>
                    </a:moveTo>
                    <a:cubicBezTo>
                      <a:pt x="215" y="5277"/>
                      <a:pt x="291" y="5097"/>
                      <a:pt x="443" y="4902"/>
                    </a:cubicBezTo>
                    <a:cubicBezTo>
                      <a:pt x="630" y="4663"/>
                      <a:pt x="829" y="4690"/>
                      <a:pt x="1103" y="4490"/>
                    </a:cubicBezTo>
                    <a:cubicBezTo>
                      <a:pt x="1327" y="4328"/>
                      <a:pt x="1395" y="4096"/>
                      <a:pt x="1489" y="3878"/>
                    </a:cubicBezTo>
                    <a:cubicBezTo>
                      <a:pt x="1605" y="3607"/>
                      <a:pt x="1810" y="3403"/>
                      <a:pt x="2030" y="3174"/>
                    </a:cubicBezTo>
                    <a:cubicBezTo>
                      <a:pt x="2277" y="2916"/>
                      <a:pt x="2391" y="2731"/>
                      <a:pt x="2561" y="2445"/>
                    </a:cubicBezTo>
                    <a:cubicBezTo>
                      <a:pt x="2750" y="2123"/>
                      <a:pt x="2874" y="2117"/>
                      <a:pt x="3189" y="2028"/>
                    </a:cubicBezTo>
                    <a:cubicBezTo>
                      <a:pt x="3912" y="1825"/>
                      <a:pt x="4140" y="1223"/>
                      <a:pt x="4584" y="717"/>
                    </a:cubicBezTo>
                    <a:cubicBezTo>
                      <a:pt x="4981" y="268"/>
                      <a:pt x="5203" y="1"/>
                      <a:pt x="5847" y="246"/>
                    </a:cubicBezTo>
                    <a:cubicBezTo>
                      <a:pt x="6103" y="344"/>
                      <a:pt x="6109" y="343"/>
                      <a:pt x="6128" y="626"/>
                    </a:cubicBezTo>
                    <a:cubicBezTo>
                      <a:pt x="6153" y="1003"/>
                      <a:pt x="6062" y="1148"/>
                      <a:pt x="6308" y="1494"/>
                    </a:cubicBezTo>
                    <a:cubicBezTo>
                      <a:pt x="6445" y="1685"/>
                      <a:pt x="6600" y="1842"/>
                      <a:pt x="6792" y="1977"/>
                    </a:cubicBezTo>
                    <a:cubicBezTo>
                      <a:pt x="7098" y="2195"/>
                      <a:pt x="7248" y="2100"/>
                      <a:pt x="7580" y="2184"/>
                    </a:cubicBezTo>
                    <a:cubicBezTo>
                      <a:pt x="7856" y="2254"/>
                      <a:pt x="7923" y="2457"/>
                      <a:pt x="8172" y="2608"/>
                    </a:cubicBezTo>
                    <a:cubicBezTo>
                      <a:pt x="8554" y="2840"/>
                      <a:pt x="8898" y="2886"/>
                      <a:pt x="9205" y="3214"/>
                    </a:cubicBezTo>
                    <a:cubicBezTo>
                      <a:pt x="9870" y="3924"/>
                      <a:pt x="11031" y="4044"/>
                      <a:pt x="11933" y="4345"/>
                    </a:cubicBezTo>
                    <a:cubicBezTo>
                      <a:pt x="12467" y="4523"/>
                      <a:pt x="12676" y="5037"/>
                      <a:pt x="13191" y="5197"/>
                    </a:cubicBezTo>
                    <a:cubicBezTo>
                      <a:pt x="13407" y="5263"/>
                      <a:pt x="13654" y="5264"/>
                      <a:pt x="13776" y="5473"/>
                    </a:cubicBezTo>
                    <a:lnTo>
                      <a:pt x="0" y="5438"/>
                    </a:ln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8"/>
              <p:cNvSpPr/>
              <p:nvPr/>
            </p:nvSpPr>
            <p:spPr>
              <a:xfrm>
                <a:off x="4712956" y="3992100"/>
                <a:ext cx="590406" cy="559859"/>
              </a:xfrm>
              <a:custGeom>
                <a:rect b="b" l="l" r="r" t="t"/>
                <a:pathLst>
                  <a:path extrusionOk="0" h="4971" w="5242">
                    <a:moveTo>
                      <a:pt x="8" y="4969"/>
                    </a:moveTo>
                    <a:cubicBezTo>
                      <a:pt x="371" y="4854"/>
                      <a:pt x="672" y="4725"/>
                      <a:pt x="1007" y="4572"/>
                    </a:cubicBezTo>
                    <a:cubicBezTo>
                      <a:pt x="1239" y="4466"/>
                      <a:pt x="1401" y="4474"/>
                      <a:pt x="1567" y="4272"/>
                    </a:cubicBezTo>
                    <a:cubicBezTo>
                      <a:pt x="1786" y="4004"/>
                      <a:pt x="1976" y="3906"/>
                      <a:pt x="2311" y="3815"/>
                    </a:cubicBezTo>
                    <a:cubicBezTo>
                      <a:pt x="2813" y="3676"/>
                      <a:pt x="2908" y="3503"/>
                      <a:pt x="3121" y="3059"/>
                    </a:cubicBezTo>
                    <a:cubicBezTo>
                      <a:pt x="3198" y="2898"/>
                      <a:pt x="3344" y="2784"/>
                      <a:pt x="3406" y="2620"/>
                    </a:cubicBezTo>
                    <a:cubicBezTo>
                      <a:pt x="3442" y="2531"/>
                      <a:pt x="3412" y="2411"/>
                      <a:pt x="3445" y="2334"/>
                    </a:cubicBezTo>
                    <a:cubicBezTo>
                      <a:pt x="3536" y="2122"/>
                      <a:pt x="3764" y="2038"/>
                      <a:pt x="3872" y="1767"/>
                    </a:cubicBezTo>
                    <a:cubicBezTo>
                      <a:pt x="3982" y="1490"/>
                      <a:pt x="4032" y="1504"/>
                      <a:pt x="4281" y="1346"/>
                    </a:cubicBezTo>
                    <a:cubicBezTo>
                      <a:pt x="4657" y="1106"/>
                      <a:pt x="4541" y="824"/>
                      <a:pt x="4692" y="492"/>
                    </a:cubicBezTo>
                    <a:cubicBezTo>
                      <a:pt x="4783" y="295"/>
                      <a:pt x="5010" y="67"/>
                      <a:pt x="5242" y="75"/>
                    </a:cubicBezTo>
                    <a:cubicBezTo>
                      <a:pt x="4801" y="0"/>
                      <a:pt x="4591" y="248"/>
                      <a:pt x="4259" y="624"/>
                    </a:cubicBezTo>
                    <a:cubicBezTo>
                      <a:pt x="3813" y="1130"/>
                      <a:pt x="3585" y="1732"/>
                      <a:pt x="2862" y="1935"/>
                    </a:cubicBezTo>
                    <a:cubicBezTo>
                      <a:pt x="2547" y="2024"/>
                      <a:pt x="2423" y="2030"/>
                      <a:pt x="2234" y="2352"/>
                    </a:cubicBezTo>
                    <a:cubicBezTo>
                      <a:pt x="2064" y="2639"/>
                      <a:pt x="1950" y="2823"/>
                      <a:pt x="1703" y="3081"/>
                    </a:cubicBezTo>
                    <a:cubicBezTo>
                      <a:pt x="1483" y="3310"/>
                      <a:pt x="1278" y="3515"/>
                      <a:pt x="1162" y="3785"/>
                    </a:cubicBezTo>
                    <a:cubicBezTo>
                      <a:pt x="1068" y="4004"/>
                      <a:pt x="1001" y="4235"/>
                      <a:pt x="776" y="4398"/>
                    </a:cubicBezTo>
                    <a:cubicBezTo>
                      <a:pt x="502" y="4597"/>
                      <a:pt x="303" y="4570"/>
                      <a:pt x="116" y="4809"/>
                    </a:cubicBezTo>
                    <a:cubicBezTo>
                      <a:pt x="73" y="4864"/>
                      <a:pt x="36" y="4918"/>
                      <a:pt x="0" y="4971"/>
                    </a:cubicBezTo>
                    <a:cubicBezTo>
                      <a:pt x="2" y="4971"/>
                      <a:pt x="6" y="4970"/>
                      <a:pt x="8" y="4969"/>
                    </a:cubicBezTo>
                    <a:close/>
                  </a:path>
                </a:pathLst>
              </a:custGeom>
              <a:gradFill>
                <a:gsLst>
                  <a:gs pos="0">
                    <a:schemeClr val="accent3"/>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97" name="Google Shape;1697;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1698" name="Google Shape;1698;p38"/>
          <p:cNvSpPr txBox="1"/>
          <p:nvPr>
            <p:ph idx="2" type="subTitle"/>
          </p:nvPr>
        </p:nvSpPr>
        <p:spPr>
          <a:xfrm>
            <a:off x="719900" y="1413750"/>
            <a:ext cx="7704000" cy="258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Small data set</a:t>
            </a:r>
            <a:endParaRPr/>
          </a:p>
          <a:p>
            <a:pPr indent="-317500" lvl="1" marL="914400" rtl="0" algn="l">
              <a:spcBef>
                <a:spcPts val="0"/>
              </a:spcBef>
              <a:spcAft>
                <a:spcPts val="0"/>
              </a:spcAft>
              <a:buSzPts val="1400"/>
              <a:buChar char="○"/>
            </a:pPr>
            <a:r>
              <a:rPr lang="en"/>
              <a:t>Would be better to do every season of Love Island (include USA and other international seasons)</a:t>
            </a:r>
            <a:endParaRPr/>
          </a:p>
          <a:p>
            <a:pPr indent="-317500" lvl="1" marL="914400" rtl="0" algn="l">
              <a:spcBef>
                <a:spcPts val="0"/>
              </a:spcBef>
              <a:spcAft>
                <a:spcPts val="0"/>
              </a:spcAft>
              <a:buSzPts val="1400"/>
              <a:buChar char="○"/>
            </a:pPr>
            <a:r>
              <a:rPr lang="en"/>
              <a:t>For this analysis I wanted to keep culture consistent</a:t>
            </a:r>
            <a:endParaRPr/>
          </a:p>
          <a:p>
            <a:pPr indent="-317500" lvl="0" marL="457200" rtl="0" algn="l">
              <a:spcBef>
                <a:spcPts val="0"/>
              </a:spcBef>
              <a:spcAft>
                <a:spcPts val="0"/>
              </a:spcAft>
              <a:buSzPts val="1400"/>
              <a:buChar char="●"/>
            </a:pPr>
            <a:r>
              <a:rPr lang="en"/>
              <a:t>Season 1 social media outliers</a:t>
            </a:r>
            <a:endParaRPr/>
          </a:p>
          <a:p>
            <a:pPr indent="-317500" lvl="1" marL="914400" rtl="0" algn="l">
              <a:spcBef>
                <a:spcPts val="0"/>
              </a:spcBef>
              <a:spcAft>
                <a:spcPts val="0"/>
              </a:spcAft>
              <a:buSzPts val="1400"/>
              <a:buChar char="○"/>
            </a:pPr>
            <a:r>
              <a:rPr lang="en"/>
              <a:t>Since Season 1 was the very first season, the show was not that popular yet, hence why social media growth is lower for all couples in the first season. </a:t>
            </a:r>
            <a:endParaRPr/>
          </a:p>
          <a:p>
            <a:pPr indent="-317500" lvl="0" marL="457200" rtl="0" algn="l">
              <a:spcBef>
                <a:spcPts val="0"/>
              </a:spcBef>
              <a:spcAft>
                <a:spcPts val="0"/>
              </a:spcAft>
              <a:buSzPts val="1400"/>
              <a:buChar char="●"/>
            </a:pPr>
            <a:r>
              <a:rPr lang="en"/>
              <a:t>Possible omitted variable bias</a:t>
            </a:r>
            <a:endParaRPr/>
          </a:p>
          <a:p>
            <a:pPr indent="-317500" lvl="1" marL="914400" rtl="0" algn="l">
              <a:spcBef>
                <a:spcPts val="0"/>
              </a:spcBef>
              <a:spcAft>
                <a:spcPts val="0"/>
              </a:spcAft>
              <a:buSzPts val="1400"/>
              <a:buChar char="○"/>
            </a:pPr>
            <a:r>
              <a:rPr lang="en"/>
              <a:t>Screen Time not available and difficult to obtain</a:t>
            </a:r>
            <a:endParaRPr/>
          </a:p>
          <a:p>
            <a:pPr indent="-317500" lvl="1" marL="914400" rtl="0" algn="l">
              <a:spcBef>
                <a:spcPts val="0"/>
              </a:spcBef>
              <a:spcAft>
                <a:spcPts val="0"/>
              </a:spcAft>
              <a:buSzPts val="1400"/>
              <a:buChar char="○"/>
            </a:pPr>
            <a:r>
              <a:rPr lang="en"/>
              <a:t>Social media growth is very simplified</a:t>
            </a:r>
            <a:endParaRPr/>
          </a:p>
          <a:p>
            <a:pPr indent="-317500" lvl="1" marL="914400" rtl="0" algn="l">
              <a:spcBef>
                <a:spcPts val="0"/>
              </a:spcBef>
              <a:spcAft>
                <a:spcPts val="0"/>
              </a:spcAft>
              <a:buSzPts val="1400"/>
              <a:buChar char="○"/>
            </a:pPr>
            <a:r>
              <a:rPr lang="en"/>
              <a:t>Lack of granularity for drama indicator</a:t>
            </a:r>
            <a:endParaRPr/>
          </a:p>
        </p:txBody>
      </p:sp>
      <p:grpSp>
        <p:nvGrpSpPr>
          <p:cNvPr id="1699" name="Google Shape;1699;p38"/>
          <p:cNvGrpSpPr/>
          <p:nvPr/>
        </p:nvGrpSpPr>
        <p:grpSpPr>
          <a:xfrm>
            <a:off x="4189262" y="3944151"/>
            <a:ext cx="1426765" cy="2240200"/>
            <a:chOff x="-3722261" y="-836217"/>
            <a:chExt cx="1098103" cy="1724159"/>
          </a:xfrm>
        </p:grpSpPr>
        <p:grpSp>
          <p:nvGrpSpPr>
            <p:cNvPr id="1700" name="Google Shape;1700;p38"/>
            <p:cNvGrpSpPr/>
            <p:nvPr/>
          </p:nvGrpSpPr>
          <p:grpSpPr>
            <a:xfrm>
              <a:off x="-3722261" y="-836217"/>
              <a:ext cx="516449" cy="1227582"/>
              <a:chOff x="1933250" y="2131550"/>
              <a:chExt cx="166925" cy="396775"/>
            </a:xfrm>
          </p:grpSpPr>
          <p:sp>
            <p:nvSpPr>
              <p:cNvPr id="1701" name="Google Shape;1701;p38"/>
              <p:cNvSpPr/>
              <p:nvPr/>
            </p:nvSpPr>
            <p:spPr>
              <a:xfrm>
                <a:off x="2015600" y="2131550"/>
                <a:ext cx="50600" cy="91050"/>
              </a:xfrm>
              <a:custGeom>
                <a:rect b="b" l="l" r="r" t="t"/>
                <a:pathLst>
                  <a:path extrusionOk="0" h="3642" w="2024">
                    <a:moveTo>
                      <a:pt x="909" y="3641"/>
                    </a:moveTo>
                    <a:cubicBezTo>
                      <a:pt x="909" y="3641"/>
                      <a:pt x="2024" y="1587"/>
                      <a:pt x="763" y="1"/>
                    </a:cubicBezTo>
                    <a:cubicBezTo>
                      <a:pt x="763" y="1"/>
                      <a:pt x="0" y="1730"/>
                      <a:pt x="909" y="364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8"/>
              <p:cNvSpPr/>
              <p:nvPr/>
            </p:nvSpPr>
            <p:spPr>
              <a:xfrm>
                <a:off x="1986800" y="2215700"/>
                <a:ext cx="50100" cy="54450"/>
              </a:xfrm>
              <a:custGeom>
                <a:rect b="b" l="l" r="r" t="t"/>
                <a:pathLst>
                  <a:path extrusionOk="0" h="2178" w="2004">
                    <a:moveTo>
                      <a:pt x="1684" y="2178"/>
                    </a:moveTo>
                    <a:cubicBezTo>
                      <a:pt x="1684" y="2178"/>
                      <a:pt x="2003" y="787"/>
                      <a:pt x="1" y="0"/>
                    </a:cubicBezTo>
                    <a:cubicBezTo>
                      <a:pt x="1" y="0"/>
                      <a:pt x="231" y="1359"/>
                      <a:pt x="1684" y="217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8"/>
              <p:cNvSpPr/>
              <p:nvPr/>
            </p:nvSpPr>
            <p:spPr>
              <a:xfrm>
                <a:off x="2033725" y="2197175"/>
                <a:ext cx="66450" cy="60625"/>
              </a:xfrm>
              <a:custGeom>
                <a:rect b="b" l="l" r="r" t="t"/>
                <a:pathLst>
                  <a:path extrusionOk="0" h="2425" w="2658">
                    <a:moveTo>
                      <a:pt x="1" y="2424"/>
                    </a:moveTo>
                    <a:cubicBezTo>
                      <a:pt x="1" y="2424"/>
                      <a:pt x="909" y="401"/>
                      <a:pt x="2657" y="0"/>
                    </a:cubicBezTo>
                    <a:cubicBezTo>
                      <a:pt x="2657" y="0"/>
                      <a:pt x="1964" y="2047"/>
                      <a:pt x="1" y="24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8"/>
              <p:cNvSpPr/>
              <p:nvPr/>
            </p:nvSpPr>
            <p:spPr>
              <a:xfrm>
                <a:off x="1971225" y="2259900"/>
                <a:ext cx="54525" cy="74750"/>
              </a:xfrm>
              <a:custGeom>
                <a:rect b="b" l="l" r="r" t="t"/>
                <a:pathLst>
                  <a:path extrusionOk="0" h="2990" w="2181">
                    <a:moveTo>
                      <a:pt x="1723" y="2989"/>
                    </a:moveTo>
                    <a:cubicBezTo>
                      <a:pt x="1723" y="2989"/>
                      <a:pt x="2180" y="1203"/>
                      <a:pt x="503" y="0"/>
                    </a:cubicBezTo>
                    <a:cubicBezTo>
                      <a:pt x="503" y="0"/>
                      <a:pt x="1" y="1633"/>
                      <a:pt x="1723" y="298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8"/>
              <p:cNvSpPr/>
              <p:nvPr/>
            </p:nvSpPr>
            <p:spPr>
              <a:xfrm>
                <a:off x="2019075" y="2265175"/>
                <a:ext cx="72075" cy="62675"/>
              </a:xfrm>
              <a:custGeom>
                <a:rect b="b" l="l" r="r" t="t"/>
                <a:pathLst>
                  <a:path extrusionOk="0" h="2507" w="2883">
                    <a:moveTo>
                      <a:pt x="1" y="2134"/>
                    </a:moveTo>
                    <a:cubicBezTo>
                      <a:pt x="1" y="2134"/>
                      <a:pt x="1139" y="1"/>
                      <a:pt x="2882" y="74"/>
                    </a:cubicBezTo>
                    <a:cubicBezTo>
                      <a:pt x="2882" y="74"/>
                      <a:pt x="1878" y="2506"/>
                      <a:pt x="1" y="213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8"/>
              <p:cNvSpPr/>
              <p:nvPr/>
            </p:nvSpPr>
            <p:spPr>
              <a:xfrm>
                <a:off x="1961225" y="2313250"/>
                <a:ext cx="49600" cy="67900"/>
              </a:xfrm>
              <a:custGeom>
                <a:rect b="b" l="l" r="r" t="t"/>
                <a:pathLst>
                  <a:path extrusionOk="0" h="2716" w="1984">
                    <a:moveTo>
                      <a:pt x="1520" y="2716"/>
                    </a:moveTo>
                    <a:cubicBezTo>
                      <a:pt x="1520" y="2716"/>
                      <a:pt x="1984" y="1031"/>
                      <a:pt x="551" y="1"/>
                    </a:cubicBezTo>
                    <a:cubicBezTo>
                      <a:pt x="551" y="1"/>
                      <a:pt x="1" y="1738"/>
                      <a:pt x="1520" y="271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8"/>
              <p:cNvSpPr/>
              <p:nvPr/>
            </p:nvSpPr>
            <p:spPr>
              <a:xfrm>
                <a:off x="1990900" y="2347275"/>
                <a:ext cx="65025" cy="54650"/>
              </a:xfrm>
              <a:custGeom>
                <a:rect b="b" l="l" r="r" t="t"/>
                <a:pathLst>
                  <a:path extrusionOk="0" h="2186" w="2601">
                    <a:moveTo>
                      <a:pt x="1" y="2186"/>
                    </a:moveTo>
                    <a:cubicBezTo>
                      <a:pt x="1" y="2186"/>
                      <a:pt x="895" y="195"/>
                      <a:pt x="2601" y="0"/>
                    </a:cubicBezTo>
                    <a:cubicBezTo>
                      <a:pt x="2601" y="0"/>
                      <a:pt x="1813" y="2061"/>
                      <a:pt x="1" y="2186"/>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8"/>
              <p:cNvSpPr/>
              <p:nvPr/>
            </p:nvSpPr>
            <p:spPr>
              <a:xfrm>
                <a:off x="1943900" y="2375375"/>
                <a:ext cx="41925" cy="63025"/>
              </a:xfrm>
              <a:custGeom>
                <a:rect b="b" l="l" r="r" t="t"/>
                <a:pathLst>
                  <a:path extrusionOk="0" h="2521" w="1677">
                    <a:moveTo>
                      <a:pt x="1331" y="2520"/>
                    </a:moveTo>
                    <a:cubicBezTo>
                      <a:pt x="1331" y="2520"/>
                      <a:pt x="1677" y="1138"/>
                      <a:pt x="415" y="1"/>
                    </a:cubicBezTo>
                    <a:cubicBezTo>
                      <a:pt x="415" y="1"/>
                      <a:pt x="0" y="1143"/>
                      <a:pt x="1331" y="252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8"/>
              <p:cNvSpPr/>
              <p:nvPr/>
            </p:nvSpPr>
            <p:spPr>
              <a:xfrm>
                <a:off x="1969675" y="2412500"/>
                <a:ext cx="65925" cy="43000"/>
              </a:xfrm>
              <a:custGeom>
                <a:rect b="b" l="l" r="r" t="t"/>
                <a:pathLst>
                  <a:path extrusionOk="0" h="1720" w="2637">
                    <a:moveTo>
                      <a:pt x="1" y="1719"/>
                    </a:moveTo>
                    <a:cubicBezTo>
                      <a:pt x="1" y="1719"/>
                      <a:pt x="472" y="334"/>
                      <a:pt x="2636" y="1"/>
                    </a:cubicBezTo>
                    <a:cubicBezTo>
                      <a:pt x="2636" y="1"/>
                      <a:pt x="2014" y="1519"/>
                      <a:pt x="1" y="1719"/>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8"/>
              <p:cNvSpPr/>
              <p:nvPr/>
            </p:nvSpPr>
            <p:spPr>
              <a:xfrm>
                <a:off x="1933250" y="2191325"/>
                <a:ext cx="108175" cy="337000"/>
              </a:xfrm>
              <a:custGeom>
                <a:rect b="b" l="l" r="r" t="t"/>
                <a:pathLst>
                  <a:path extrusionOk="0" h="13480" w="4327">
                    <a:moveTo>
                      <a:pt x="0" y="13318"/>
                    </a:moveTo>
                    <a:cubicBezTo>
                      <a:pt x="184" y="13479"/>
                      <a:pt x="3988" y="5572"/>
                      <a:pt x="4278" y="1"/>
                    </a:cubicBezTo>
                    <a:cubicBezTo>
                      <a:pt x="4327" y="5870"/>
                      <a:pt x="240" y="13354"/>
                      <a:pt x="200" y="1342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38"/>
            <p:cNvGrpSpPr/>
            <p:nvPr/>
          </p:nvGrpSpPr>
          <p:grpSpPr>
            <a:xfrm>
              <a:off x="-3722260" y="-311409"/>
              <a:ext cx="1098102" cy="1199350"/>
              <a:chOff x="1962475" y="2674950"/>
              <a:chExt cx="354925" cy="387650"/>
            </a:xfrm>
          </p:grpSpPr>
          <p:sp>
            <p:nvSpPr>
              <p:cNvPr id="1712" name="Google Shape;1712;p38"/>
              <p:cNvSpPr/>
              <p:nvPr/>
            </p:nvSpPr>
            <p:spPr>
              <a:xfrm>
                <a:off x="1962475" y="2674950"/>
                <a:ext cx="346450" cy="316425"/>
              </a:xfrm>
              <a:custGeom>
                <a:rect b="b" l="l" r="r" t="t"/>
                <a:pathLst>
                  <a:path extrusionOk="0" h="12657" w="13858">
                    <a:moveTo>
                      <a:pt x="13857" y="1"/>
                    </a:moveTo>
                    <a:cubicBezTo>
                      <a:pt x="12880" y="409"/>
                      <a:pt x="11368" y="185"/>
                      <a:pt x="9650" y="127"/>
                    </a:cubicBezTo>
                    <a:cubicBezTo>
                      <a:pt x="9168" y="504"/>
                      <a:pt x="9002" y="1362"/>
                      <a:pt x="8990" y="1909"/>
                    </a:cubicBezTo>
                    <a:cubicBezTo>
                      <a:pt x="8985" y="2174"/>
                      <a:pt x="8781" y="3021"/>
                      <a:pt x="8406" y="2549"/>
                    </a:cubicBezTo>
                    <a:cubicBezTo>
                      <a:pt x="8123" y="2193"/>
                      <a:pt x="8135" y="1402"/>
                      <a:pt x="8210" y="991"/>
                    </a:cubicBezTo>
                    <a:cubicBezTo>
                      <a:pt x="8264" y="694"/>
                      <a:pt x="8388" y="397"/>
                      <a:pt x="8539" y="121"/>
                    </a:cubicBezTo>
                    <a:cubicBezTo>
                      <a:pt x="7520" y="149"/>
                      <a:pt x="6456" y="285"/>
                      <a:pt x="5408" y="678"/>
                    </a:cubicBezTo>
                    <a:cubicBezTo>
                      <a:pt x="5394" y="707"/>
                      <a:pt x="5378" y="736"/>
                      <a:pt x="5365" y="768"/>
                    </a:cubicBezTo>
                    <a:cubicBezTo>
                      <a:pt x="5183" y="1222"/>
                      <a:pt x="5242" y="1804"/>
                      <a:pt x="5321" y="2279"/>
                    </a:cubicBezTo>
                    <a:cubicBezTo>
                      <a:pt x="5466" y="3141"/>
                      <a:pt x="5924" y="3857"/>
                      <a:pt x="6226" y="4666"/>
                    </a:cubicBezTo>
                    <a:cubicBezTo>
                      <a:pt x="6338" y="4965"/>
                      <a:pt x="6528" y="5744"/>
                      <a:pt x="5917" y="5670"/>
                    </a:cubicBezTo>
                    <a:cubicBezTo>
                      <a:pt x="5690" y="5643"/>
                      <a:pt x="5504" y="5309"/>
                      <a:pt x="5405" y="5133"/>
                    </a:cubicBezTo>
                    <a:cubicBezTo>
                      <a:pt x="5165" y="4707"/>
                      <a:pt x="5038" y="4205"/>
                      <a:pt x="4892" y="3738"/>
                    </a:cubicBezTo>
                    <a:cubicBezTo>
                      <a:pt x="4626" y="2896"/>
                      <a:pt x="4441" y="2033"/>
                      <a:pt x="4368" y="1161"/>
                    </a:cubicBezTo>
                    <a:cubicBezTo>
                      <a:pt x="4325" y="1185"/>
                      <a:pt x="4281" y="1211"/>
                      <a:pt x="4238" y="1236"/>
                    </a:cubicBezTo>
                    <a:cubicBezTo>
                      <a:pt x="3227" y="1832"/>
                      <a:pt x="2392" y="2569"/>
                      <a:pt x="1740" y="3381"/>
                    </a:cubicBezTo>
                    <a:cubicBezTo>
                      <a:pt x="1838" y="3574"/>
                      <a:pt x="1964" y="3759"/>
                      <a:pt x="2113" y="3938"/>
                    </a:cubicBezTo>
                    <a:cubicBezTo>
                      <a:pt x="2295" y="4157"/>
                      <a:pt x="2516" y="4354"/>
                      <a:pt x="2666" y="4598"/>
                    </a:cubicBezTo>
                    <a:cubicBezTo>
                      <a:pt x="2760" y="4753"/>
                      <a:pt x="2944" y="5140"/>
                      <a:pt x="2890" y="5327"/>
                    </a:cubicBezTo>
                    <a:cubicBezTo>
                      <a:pt x="2851" y="5468"/>
                      <a:pt x="2687" y="5543"/>
                      <a:pt x="2553" y="5567"/>
                    </a:cubicBezTo>
                    <a:cubicBezTo>
                      <a:pt x="2258" y="5619"/>
                      <a:pt x="2113" y="5401"/>
                      <a:pt x="1927" y="5181"/>
                    </a:cubicBezTo>
                    <a:cubicBezTo>
                      <a:pt x="1632" y="4834"/>
                      <a:pt x="1447" y="4429"/>
                      <a:pt x="1277" y="4018"/>
                    </a:cubicBezTo>
                    <a:cubicBezTo>
                      <a:pt x="752" y="4817"/>
                      <a:pt x="395" y="5668"/>
                      <a:pt x="214" y="6514"/>
                    </a:cubicBezTo>
                    <a:cubicBezTo>
                      <a:pt x="271" y="6581"/>
                      <a:pt x="332" y="6647"/>
                      <a:pt x="401" y="6709"/>
                    </a:cubicBezTo>
                    <a:cubicBezTo>
                      <a:pt x="718" y="6993"/>
                      <a:pt x="1093" y="7229"/>
                      <a:pt x="1447" y="7463"/>
                    </a:cubicBezTo>
                    <a:cubicBezTo>
                      <a:pt x="1604" y="7566"/>
                      <a:pt x="2420" y="8090"/>
                      <a:pt x="1890" y="8165"/>
                    </a:cubicBezTo>
                    <a:cubicBezTo>
                      <a:pt x="1414" y="8232"/>
                      <a:pt x="833" y="7670"/>
                      <a:pt x="487" y="7411"/>
                    </a:cubicBezTo>
                    <a:cubicBezTo>
                      <a:pt x="371" y="7325"/>
                      <a:pt x="239" y="7229"/>
                      <a:pt x="114" y="7125"/>
                    </a:cubicBezTo>
                    <a:cubicBezTo>
                      <a:pt x="0" y="8131"/>
                      <a:pt x="142" y="9110"/>
                      <a:pt x="557" y="9964"/>
                    </a:cubicBezTo>
                    <a:cubicBezTo>
                      <a:pt x="1864" y="12657"/>
                      <a:pt x="4619" y="11757"/>
                      <a:pt x="4619" y="11757"/>
                    </a:cubicBezTo>
                    <a:lnTo>
                      <a:pt x="4619" y="11757"/>
                    </a:lnTo>
                    <a:cubicBezTo>
                      <a:pt x="4619" y="11757"/>
                      <a:pt x="6083" y="5569"/>
                      <a:pt x="13857" y="1"/>
                    </a:cubicBezTo>
                    <a:close/>
                    <a:moveTo>
                      <a:pt x="8694" y="3633"/>
                    </a:moveTo>
                    <a:cubicBezTo>
                      <a:pt x="8587" y="3557"/>
                      <a:pt x="8552" y="3374"/>
                      <a:pt x="8574" y="3254"/>
                    </a:cubicBezTo>
                    <a:cubicBezTo>
                      <a:pt x="8594" y="3142"/>
                      <a:pt x="8669" y="3037"/>
                      <a:pt x="8805" y="3103"/>
                    </a:cubicBezTo>
                    <a:cubicBezTo>
                      <a:pt x="9023" y="3207"/>
                      <a:pt x="8896" y="3774"/>
                      <a:pt x="8694" y="3633"/>
                    </a:cubicBezTo>
                    <a:close/>
                    <a:moveTo>
                      <a:pt x="3573" y="7491"/>
                    </a:moveTo>
                    <a:cubicBezTo>
                      <a:pt x="3241" y="7320"/>
                      <a:pt x="3023" y="6899"/>
                      <a:pt x="2920" y="6554"/>
                    </a:cubicBezTo>
                    <a:cubicBezTo>
                      <a:pt x="2856" y="6341"/>
                      <a:pt x="2828" y="6012"/>
                      <a:pt x="3141" y="6093"/>
                    </a:cubicBezTo>
                    <a:cubicBezTo>
                      <a:pt x="3327" y="6142"/>
                      <a:pt x="3505" y="6419"/>
                      <a:pt x="3627" y="6568"/>
                    </a:cubicBezTo>
                    <a:cubicBezTo>
                      <a:pt x="3732" y="6695"/>
                      <a:pt x="3959" y="6944"/>
                      <a:pt x="4040" y="7180"/>
                    </a:cubicBezTo>
                    <a:cubicBezTo>
                      <a:pt x="4084" y="7310"/>
                      <a:pt x="4083" y="7435"/>
                      <a:pt x="3992" y="7533"/>
                    </a:cubicBezTo>
                    <a:cubicBezTo>
                      <a:pt x="3876" y="7659"/>
                      <a:pt x="3702" y="7557"/>
                      <a:pt x="3573" y="7491"/>
                    </a:cubicBezTo>
                    <a:close/>
                    <a:moveTo>
                      <a:pt x="2312" y="8631"/>
                    </a:moveTo>
                    <a:cubicBezTo>
                      <a:pt x="2223" y="8599"/>
                      <a:pt x="2142" y="8527"/>
                      <a:pt x="2178" y="8424"/>
                    </a:cubicBezTo>
                    <a:cubicBezTo>
                      <a:pt x="2241" y="8242"/>
                      <a:pt x="2436" y="8316"/>
                      <a:pt x="2530" y="8428"/>
                    </a:cubicBezTo>
                    <a:cubicBezTo>
                      <a:pt x="2567" y="8470"/>
                      <a:pt x="2608" y="8531"/>
                      <a:pt x="2590" y="8580"/>
                    </a:cubicBezTo>
                    <a:cubicBezTo>
                      <a:pt x="2584" y="8592"/>
                      <a:pt x="2577" y="8604"/>
                      <a:pt x="2562" y="8615"/>
                    </a:cubicBezTo>
                    <a:cubicBezTo>
                      <a:pt x="2501" y="8663"/>
                      <a:pt x="2381" y="8656"/>
                      <a:pt x="2312" y="8631"/>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8"/>
              <p:cNvSpPr/>
              <p:nvPr/>
            </p:nvSpPr>
            <p:spPr>
              <a:xfrm>
                <a:off x="2077925" y="2674950"/>
                <a:ext cx="239475" cy="387650"/>
              </a:xfrm>
              <a:custGeom>
                <a:rect b="b" l="l" r="r" t="t"/>
                <a:pathLst>
                  <a:path extrusionOk="0" h="15506" w="9579">
                    <a:moveTo>
                      <a:pt x="7583" y="12360"/>
                    </a:moveTo>
                    <a:cubicBezTo>
                      <a:pt x="7667" y="12290"/>
                      <a:pt x="7747" y="12216"/>
                      <a:pt x="7825" y="12139"/>
                    </a:cubicBezTo>
                    <a:cubicBezTo>
                      <a:pt x="7022" y="12260"/>
                      <a:pt x="6244" y="12308"/>
                      <a:pt x="5420" y="12126"/>
                    </a:cubicBezTo>
                    <a:cubicBezTo>
                      <a:pt x="5147" y="12066"/>
                      <a:pt x="4754" y="11936"/>
                      <a:pt x="4633" y="11654"/>
                    </a:cubicBezTo>
                    <a:cubicBezTo>
                      <a:pt x="4533" y="11422"/>
                      <a:pt x="4671" y="11207"/>
                      <a:pt x="4906" y="11146"/>
                    </a:cubicBezTo>
                    <a:cubicBezTo>
                      <a:pt x="5185" y="11076"/>
                      <a:pt x="5514" y="11259"/>
                      <a:pt x="5780" y="11307"/>
                    </a:cubicBezTo>
                    <a:cubicBezTo>
                      <a:pt x="6199" y="11384"/>
                      <a:pt x="6636" y="11431"/>
                      <a:pt x="7060" y="11372"/>
                    </a:cubicBezTo>
                    <a:cubicBezTo>
                      <a:pt x="7758" y="11275"/>
                      <a:pt x="8300" y="11049"/>
                      <a:pt x="8819" y="10681"/>
                    </a:cubicBezTo>
                    <a:cubicBezTo>
                      <a:pt x="9091" y="10085"/>
                      <a:pt x="9278" y="9420"/>
                      <a:pt x="9397" y="8724"/>
                    </a:cubicBezTo>
                    <a:cubicBezTo>
                      <a:pt x="9090" y="8809"/>
                      <a:pt x="8768" y="8862"/>
                      <a:pt x="8470" y="8917"/>
                    </a:cubicBezTo>
                    <a:cubicBezTo>
                      <a:pt x="8005" y="9002"/>
                      <a:pt x="7525" y="9083"/>
                      <a:pt x="7052" y="9012"/>
                    </a:cubicBezTo>
                    <a:cubicBezTo>
                      <a:pt x="6791" y="8972"/>
                      <a:pt x="6017" y="8638"/>
                      <a:pt x="6594" y="8410"/>
                    </a:cubicBezTo>
                    <a:cubicBezTo>
                      <a:pt x="6854" y="8307"/>
                      <a:pt x="7194" y="8341"/>
                      <a:pt x="7468" y="8298"/>
                    </a:cubicBezTo>
                    <a:cubicBezTo>
                      <a:pt x="7763" y="8253"/>
                      <a:pt x="8078" y="8205"/>
                      <a:pt x="8362" y="8110"/>
                    </a:cubicBezTo>
                    <a:cubicBezTo>
                      <a:pt x="8765" y="7977"/>
                      <a:pt x="9228" y="7662"/>
                      <a:pt x="9547" y="7288"/>
                    </a:cubicBezTo>
                    <a:cubicBezTo>
                      <a:pt x="9579" y="6592"/>
                      <a:pt x="9556" y="5890"/>
                      <a:pt x="9493" y="5214"/>
                    </a:cubicBezTo>
                    <a:cubicBezTo>
                      <a:pt x="9302" y="5254"/>
                      <a:pt x="9104" y="5315"/>
                      <a:pt x="8974" y="5323"/>
                    </a:cubicBezTo>
                    <a:cubicBezTo>
                      <a:pt x="8683" y="5340"/>
                      <a:pt x="8380" y="5341"/>
                      <a:pt x="8089" y="5341"/>
                    </a:cubicBezTo>
                    <a:cubicBezTo>
                      <a:pt x="7727" y="5342"/>
                      <a:pt x="7450" y="5045"/>
                      <a:pt x="7795" y="4749"/>
                    </a:cubicBezTo>
                    <a:cubicBezTo>
                      <a:pt x="8074" y="4509"/>
                      <a:pt x="8646" y="4570"/>
                      <a:pt x="8983" y="4428"/>
                    </a:cubicBezTo>
                    <a:cubicBezTo>
                      <a:pt x="9041" y="4402"/>
                      <a:pt x="9205" y="4324"/>
                      <a:pt x="9370" y="4226"/>
                    </a:cubicBezTo>
                    <a:cubicBezTo>
                      <a:pt x="9272" y="3534"/>
                      <a:pt x="9215" y="2919"/>
                      <a:pt x="9185" y="2389"/>
                    </a:cubicBezTo>
                    <a:cubicBezTo>
                      <a:pt x="8786" y="2386"/>
                      <a:pt x="8169" y="2342"/>
                      <a:pt x="8406" y="2085"/>
                    </a:cubicBezTo>
                    <a:cubicBezTo>
                      <a:pt x="8491" y="1992"/>
                      <a:pt x="8842" y="2021"/>
                      <a:pt x="8971" y="1976"/>
                    </a:cubicBezTo>
                    <a:cubicBezTo>
                      <a:pt x="9035" y="1954"/>
                      <a:pt x="9101" y="1923"/>
                      <a:pt x="9165" y="1887"/>
                    </a:cubicBezTo>
                    <a:cubicBezTo>
                      <a:pt x="9129" y="662"/>
                      <a:pt x="9239" y="1"/>
                      <a:pt x="9239" y="1"/>
                    </a:cubicBezTo>
                    <a:lnTo>
                      <a:pt x="9239" y="1"/>
                    </a:lnTo>
                    <a:cubicBezTo>
                      <a:pt x="1465" y="5569"/>
                      <a:pt x="1" y="11757"/>
                      <a:pt x="1" y="11757"/>
                    </a:cubicBezTo>
                    <a:lnTo>
                      <a:pt x="1" y="11757"/>
                    </a:lnTo>
                    <a:cubicBezTo>
                      <a:pt x="1710" y="15506"/>
                      <a:pt x="5601" y="14003"/>
                      <a:pt x="7583" y="12360"/>
                    </a:cubicBezTo>
                    <a:close/>
                    <a:moveTo>
                      <a:pt x="6540" y="4996"/>
                    </a:moveTo>
                    <a:cubicBezTo>
                      <a:pt x="6297" y="4972"/>
                      <a:pt x="6074" y="4824"/>
                      <a:pt x="5902" y="4657"/>
                    </a:cubicBezTo>
                    <a:cubicBezTo>
                      <a:pt x="5676" y="4437"/>
                      <a:pt x="5795" y="4299"/>
                      <a:pt x="6080" y="4255"/>
                    </a:cubicBezTo>
                    <a:cubicBezTo>
                      <a:pt x="6354" y="4213"/>
                      <a:pt x="6677" y="4267"/>
                      <a:pt x="6866" y="4488"/>
                    </a:cubicBezTo>
                    <a:cubicBezTo>
                      <a:pt x="6926" y="4560"/>
                      <a:pt x="6986" y="4651"/>
                      <a:pt x="6994" y="4741"/>
                    </a:cubicBezTo>
                    <a:cubicBezTo>
                      <a:pt x="6998" y="4786"/>
                      <a:pt x="6988" y="4832"/>
                      <a:pt x="6959" y="4872"/>
                    </a:cubicBezTo>
                    <a:cubicBezTo>
                      <a:pt x="6874" y="4997"/>
                      <a:pt x="6674" y="5008"/>
                      <a:pt x="6540" y="4996"/>
                    </a:cubicBezTo>
                    <a:close/>
                    <a:moveTo>
                      <a:pt x="3331" y="7673"/>
                    </a:moveTo>
                    <a:cubicBezTo>
                      <a:pt x="3173" y="7639"/>
                      <a:pt x="2971" y="7499"/>
                      <a:pt x="3013" y="7317"/>
                    </a:cubicBezTo>
                    <a:cubicBezTo>
                      <a:pt x="3098" y="6945"/>
                      <a:pt x="3874" y="7108"/>
                      <a:pt x="3781" y="7376"/>
                    </a:cubicBezTo>
                    <a:cubicBezTo>
                      <a:pt x="3661" y="7592"/>
                      <a:pt x="3507" y="7712"/>
                      <a:pt x="3331" y="7673"/>
                    </a:cubicBezTo>
                    <a:close/>
                    <a:moveTo>
                      <a:pt x="4228" y="8419"/>
                    </a:moveTo>
                    <a:cubicBezTo>
                      <a:pt x="3967" y="7726"/>
                      <a:pt x="5513" y="7849"/>
                      <a:pt x="5412" y="8498"/>
                    </a:cubicBezTo>
                    <a:cubicBezTo>
                      <a:pt x="5230" y="9052"/>
                      <a:pt x="4390" y="8851"/>
                      <a:pt x="4228" y="8419"/>
                    </a:cubicBezTo>
                    <a:close/>
                    <a:moveTo>
                      <a:pt x="2225" y="11024"/>
                    </a:moveTo>
                    <a:cubicBezTo>
                      <a:pt x="1965" y="10724"/>
                      <a:pt x="1916" y="10346"/>
                      <a:pt x="2431" y="10342"/>
                    </a:cubicBezTo>
                    <a:cubicBezTo>
                      <a:pt x="2495" y="10342"/>
                      <a:pt x="2560" y="10347"/>
                      <a:pt x="2624" y="10354"/>
                    </a:cubicBezTo>
                    <a:cubicBezTo>
                      <a:pt x="2991" y="10396"/>
                      <a:pt x="3377" y="10492"/>
                      <a:pt x="3701" y="10673"/>
                    </a:cubicBezTo>
                    <a:cubicBezTo>
                      <a:pt x="3823" y="10740"/>
                      <a:pt x="4010" y="10855"/>
                      <a:pt x="4049" y="11002"/>
                    </a:cubicBezTo>
                    <a:cubicBezTo>
                      <a:pt x="4058" y="11040"/>
                      <a:pt x="4064" y="11077"/>
                      <a:pt x="4066" y="11114"/>
                    </a:cubicBezTo>
                    <a:cubicBezTo>
                      <a:pt x="4075" y="11271"/>
                      <a:pt x="4019" y="11423"/>
                      <a:pt x="3912" y="11537"/>
                    </a:cubicBezTo>
                    <a:cubicBezTo>
                      <a:pt x="3677" y="11790"/>
                      <a:pt x="3287" y="11735"/>
                      <a:pt x="2996" y="11626"/>
                    </a:cubicBezTo>
                    <a:cubicBezTo>
                      <a:pt x="2686" y="11509"/>
                      <a:pt x="2439" y="11272"/>
                      <a:pt x="2225" y="11024"/>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14" name="Google Shape;1714;p38"/>
          <p:cNvGrpSpPr/>
          <p:nvPr/>
        </p:nvGrpSpPr>
        <p:grpSpPr>
          <a:xfrm>
            <a:off x="3652139" y="4666134"/>
            <a:ext cx="1413123" cy="1293625"/>
            <a:chOff x="6280700" y="349513"/>
            <a:chExt cx="415075" cy="379975"/>
          </a:xfrm>
        </p:grpSpPr>
        <p:sp>
          <p:nvSpPr>
            <p:cNvPr id="1715" name="Google Shape;1715;p38"/>
            <p:cNvSpPr/>
            <p:nvPr/>
          </p:nvSpPr>
          <p:spPr>
            <a:xfrm>
              <a:off x="6280700" y="349513"/>
              <a:ext cx="348825" cy="379975"/>
            </a:xfrm>
            <a:custGeom>
              <a:rect b="b" l="l" r="r" t="t"/>
              <a:pathLst>
                <a:path extrusionOk="0" h="15199" w="13953">
                  <a:moveTo>
                    <a:pt x="536" y="2032"/>
                  </a:moveTo>
                  <a:cubicBezTo>
                    <a:pt x="1223" y="2290"/>
                    <a:pt x="1905" y="2550"/>
                    <a:pt x="2615" y="2749"/>
                  </a:cubicBezTo>
                  <a:cubicBezTo>
                    <a:pt x="2723" y="2779"/>
                    <a:pt x="2834" y="2811"/>
                    <a:pt x="2920" y="2881"/>
                  </a:cubicBezTo>
                  <a:cubicBezTo>
                    <a:pt x="3005" y="2953"/>
                    <a:pt x="3058" y="3076"/>
                    <a:pt x="3014" y="3179"/>
                  </a:cubicBezTo>
                  <a:cubicBezTo>
                    <a:pt x="2952" y="3321"/>
                    <a:pt x="2759" y="3337"/>
                    <a:pt x="2604" y="3323"/>
                  </a:cubicBezTo>
                  <a:cubicBezTo>
                    <a:pt x="1992" y="3270"/>
                    <a:pt x="1396" y="3106"/>
                    <a:pt x="807" y="2927"/>
                  </a:cubicBezTo>
                  <a:cubicBezTo>
                    <a:pt x="987" y="3500"/>
                    <a:pt x="1196" y="4131"/>
                    <a:pt x="1436" y="4794"/>
                  </a:cubicBezTo>
                  <a:cubicBezTo>
                    <a:pt x="1653" y="4862"/>
                    <a:pt x="1881" y="4904"/>
                    <a:pt x="2105" y="4928"/>
                  </a:cubicBezTo>
                  <a:cubicBezTo>
                    <a:pt x="2733" y="4993"/>
                    <a:pt x="3371" y="4941"/>
                    <a:pt x="3992" y="5056"/>
                  </a:cubicBezTo>
                  <a:cubicBezTo>
                    <a:pt x="4120" y="5080"/>
                    <a:pt x="4272" y="5138"/>
                    <a:pt x="4286" y="5267"/>
                  </a:cubicBezTo>
                  <a:cubicBezTo>
                    <a:pt x="4304" y="5432"/>
                    <a:pt x="4087" y="5508"/>
                    <a:pt x="3920" y="5521"/>
                  </a:cubicBezTo>
                  <a:cubicBezTo>
                    <a:pt x="3175" y="5582"/>
                    <a:pt x="2424" y="5561"/>
                    <a:pt x="1683" y="5463"/>
                  </a:cubicBezTo>
                  <a:cubicBezTo>
                    <a:pt x="1861" y="5928"/>
                    <a:pt x="2051" y="6402"/>
                    <a:pt x="2256" y="6880"/>
                  </a:cubicBezTo>
                  <a:cubicBezTo>
                    <a:pt x="2771" y="7011"/>
                    <a:pt x="3296" y="7103"/>
                    <a:pt x="3826" y="7154"/>
                  </a:cubicBezTo>
                  <a:cubicBezTo>
                    <a:pt x="4198" y="7190"/>
                    <a:pt x="4572" y="7206"/>
                    <a:pt x="4945" y="7200"/>
                  </a:cubicBezTo>
                  <a:cubicBezTo>
                    <a:pt x="5147" y="7198"/>
                    <a:pt x="6088" y="6972"/>
                    <a:pt x="6122" y="7329"/>
                  </a:cubicBezTo>
                  <a:cubicBezTo>
                    <a:pt x="6144" y="7559"/>
                    <a:pt x="5239" y="7479"/>
                    <a:pt x="5073" y="7485"/>
                  </a:cubicBezTo>
                  <a:cubicBezTo>
                    <a:pt x="4885" y="7492"/>
                    <a:pt x="3491" y="7473"/>
                    <a:pt x="2501" y="7438"/>
                  </a:cubicBezTo>
                  <a:cubicBezTo>
                    <a:pt x="2901" y="8328"/>
                    <a:pt x="3349" y="9216"/>
                    <a:pt x="3846" y="10054"/>
                  </a:cubicBezTo>
                  <a:cubicBezTo>
                    <a:pt x="5036" y="10272"/>
                    <a:pt x="6289" y="10146"/>
                    <a:pt x="7407" y="9686"/>
                  </a:cubicBezTo>
                  <a:cubicBezTo>
                    <a:pt x="7557" y="9624"/>
                    <a:pt x="7711" y="9556"/>
                    <a:pt x="7873" y="9567"/>
                  </a:cubicBezTo>
                  <a:cubicBezTo>
                    <a:pt x="8033" y="9577"/>
                    <a:pt x="8201" y="9699"/>
                    <a:pt x="8197" y="9861"/>
                  </a:cubicBezTo>
                  <a:cubicBezTo>
                    <a:pt x="8195" y="9992"/>
                    <a:pt x="8090" y="10095"/>
                    <a:pt x="7988" y="10177"/>
                  </a:cubicBezTo>
                  <a:cubicBezTo>
                    <a:pt x="7087" y="10918"/>
                    <a:pt x="5963" y="11377"/>
                    <a:pt x="4803" y="11503"/>
                  </a:cubicBezTo>
                  <a:cubicBezTo>
                    <a:pt x="5444" y="12340"/>
                    <a:pt x="6194" y="13003"/>
                    <a:pt x="6985" y="13501"/>
                  </a:cubicBezTo>
                  <a:cubicBezTo>
                    <a:pt x="8418" y="13510"/>
                    <a:pt x="9859" y="12867"/>
                    <a:pt x="10763" y="11749"/>
                  </a:cubicBezTo>
                  <a:cubicBezTo>
                    <a:pt x="10887" y="11595"/>
                    <a:pt x="11059" y="11415"/>
                    <a:pt x="11245" y="11479"/>
                  </a:cubicBezTo>
                  <a:cubicBezTo>
                    <a:pt x="11375" y="11525"/>
                    <a:pt x="11439" y="11680"/>
                    <a:pt x="11422" y="11816"/>
                  </a:cubicBezTo>
                  <a:cubicBezTo>
                    <a:pt x="11406" y="11952"/>
                    <a:pt x="11327" y="12072"/>
                    <a:pt x="11247" y="12184"/>
                  </a:cubicBezTo>
                  <a:cubicBezTo>
                    <a:pt x="10575" y="13121"/>
                    <a:pt x="9617" y="13846"/>
                    <a:pt x="8540" y="14257"/>
                  </a:cubicBezTo>
                  <a:cubicBezTo>
                    <a:pt x="11185" y="15198"/>
                    <a:pt x="13787" y="14466"/>
                    <a:pt x="13952" y="12383"/>
                  </a:cubicBezTo>
                  <a:lnTo>
                    <a:pt x="13953" y="12383"/>
                  </a:lnTo>
                  <a:cubicBezTo>
                    <a:pt x="8733" y="7243"/>
                    <a:pt x="0" y="0"/>
                    <a:pt x="0" y="0"/>
                  </a:cubicBezTo>
                  <a:cubicBezTo>
                    <a:pt x="0" y="0"/>
                    <a:pt x="179" y="801"/>
                    <a:pt x="536" y="2030"/>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8"/>
            <p:cNvSpPr/>
            <p:nvPr/>
          </p:nvSpPr>
          <p:spPr>
            <a:xfrm>
              <a:off x="6280700" y="349513"/>
              <a:ext cx="415075" cy="309600"/>
            </a:xfrm>
            <a:custGeom>
              <a:rect b="b" l="l" r="r" t="t"/>
              <a:pathLst>
                <a:path extrusionOk="0" h="12384" w="16603">
                  <a:moveTo>
                    <a:pt x="16291" y="8548"/>
                  </a:moveTo>
                  <a:cubicBezTo>
                    <a:pt x="16284" y="8452"/>
                    <a:pt x="16270" y="8356"/>
                    <a:pt x="16256" y="8259"/>
                  </a:cubicBezTo>
                  <a:cubicBezTo>
                    <a:pt x="15720" y="8911"/>
                    <a:pt x="15113" y="9504"/>
                    <a:pt x="14448" y="10023"/>
                  </a:cubicBezTo>
                  <a:cubicBezTo>
                    <a:pt x="14389" y="10070"/>
                    <a:pt x="14321" y="10119"/>
                    <a:pt x="14246" y="10113"/>
                  </a:cubicBezTo>
                  <a:cubicBezTo>
                    <a:pt x="14129" y="10106"/>
                    <a:pt x="14058" y="9968"/>
                    <a:pt x="14076" y="9853"/>
                  </a:cubicBezTo>
                  <a:cubicBezTo>
                    <a:pt x="14095" y="9738"/>
                    <a:pt x="14175" y="9643"/>
                    <a:pt x="14252" y="9556"/>
                  </a:cubicBezTo>
                  <a:cubicBezTo>
                    <a:pt x="14717" y="9038"/>
                    <a:pt x="15216" y="8543"/>
                    <a:pt x="15602" y="7963"/>
                  </a:cubicBezTo>
                  <a:cubicBezTo>
                    <a:pt x="15747" y="7743"/>
                    <a:pt x="15877" y="7509"/>
                    <a:pt x="15979" y="7264"/>
                  </a:cubicBezTo>
                  <a:cubicBezTo>
                    <a:pt x="15601" y="6322"/>
                    <a:pt x="14900" y="5397"/>
                    <a:pt x="13909" y="4538"/>
                  </a:cubicBezTo>
                  <a:cubicBezTo>
                    <a:pt x="13839" y="4986"/>
                    <a:pt x="13754" y="5431"/>
                    <a:pt x="13618" y="5864"/>
                  </a:cubicBezTo>
                  <a:cubicBezTo>
                    <a:pt x="13430" y="6463"/>
                    <a:pt x="13138" y="7042"/>
                    <a:pt x="12692" y="7485"/>
                  </a:cubicBezTo>
                  <a:cubicBezTo>
                    <a:pt x="12614" y="7564"/>
                    <a:pt x="12517" y="7642"/>
                    <a:pt x="12408" y="7631"/>
                  </a:cubicBezTo>
                  <a:cubicBezTo>
                    <a:pt x="12271" y="7615"/>
                    <a:pt x="12186" y="7458"/>
                    <a:pt x="12199" y="7319"/>
                  </a:cubicBezTo>
                  <a:cubicBezTo>
                    <a:pt x="12211" y="7182"/>
                    <a:pt x="12292" y="7060"/>
                    <a:pt x="12366" y="6944"/>
                  </a:cubicBezTo>
                  <a:cubicBezTo>
                    <a:pt x="12914" y="6078"/>
                    <a:pt x="13237" y="5074"/>
                    <a:pt x="13308" y="4053"/>
                  </a:cubicBezTo>
                  <a:cubicBezTo>
                    <a:pt x="12861" y="3716"/>
                    <a:pt x="12367" y="3391"/>
                    <a:pt x="11827" y="3082"/>
                  </a:cubicBezTo>
                  <a:cubicBezTo>
                    <a:pt x="11854" y="4330"/>
                    <a:pt x="11619" y="5583"/>
                    <a:pt x="11138" y="6736"/>
                  </a:cubicBezTo>
                  <a:cubicBezTo>
                    <a:pt x="11083" y="6870"/>
                    <a:pt x="11009" y="7015"/>
                    <a:pt x="10873" y="7062"/>
                  </a:cubicBezTo>
                  <a:cubicBezTo>
                    <a:pt x="10680" y="7128"/>
                    <a:pt x="10477" y="6945"/>
                    <a:pt x="10440" y="6746"/>
                  </a:cubicBezTo>
                  <a:cubicBezTo>
                    <a:pt x="10401" y="6546"/>
                    <a:pt x="10476" y="6345"/>
                    <a:pt x="10544" y="6153"/>
                  </a:cubicBezTo>
                  <a:cubicBezTo>
                    <a:pt x="10935" y="5033"/>
                    <a:pt x="11097" y="3833"/>
                    <a:pt x="11018" y="2648"/>
                  </a:cubicBezTo>
                  <a:cubicBezTo>
                    <a:pt x="10056" y="2163"/>
                    <a:pt x="8973" y="1725"/>
                    <a:pt x="7778" y="1351"/>
                  </a:cubicBezTo>
                  <a:cubicBezTo>
                    <a:pt x="7912" y="2309"/>
                    <a:pt x="7809" y="3301"/>
                    <a:pt x="7474" y="4209"/>
                  </a:cubicBezTo>
                  <a:cubicBezTo>
                    <a:pt x="7414" y="4372"/>
                    <a:pt x="7305" y="4560"/>
                    <a:pt x="7131" y="4550"/>
                  </a:cubicBezTo>
                  <a:cubicBezTo>
                    <a:pt x="7018" y="4543"/>
                    <a:pt x="6928" y="4444"/>
                    <a:pt x="6895" y="4336"/>
                  </a:cubicBezTo>
                  <a:cubicBezTo>
                    <a:pt x="6861" y="4228"/>
                    <a:pt x="6873" y="4111"/>
                    <a:pt x="6885" y="3999"/>
                  </a:cubicBezTo>
                  <a:cubicBezTo>
                    <a:pt x="6984" y="3056"/>
                    <a:pt x="7083" y="2114"/>
                    <a:pt x="7182" y="1173"/>
                  </a:cubicBezTo>
                  <a:cubicBezTo>
                    <a:pt x="6633" y="1014"/>
                    <a:pt x="6064" y="869"/>
                    <a:pt x="5472" y="738"/>
                  </a:cubicBezTo>
                  <a:cubicBezTo>
                    <a:pt x="5418" y="1332"/>
                    <a:pt x="5343" y="1924"/>
                    <a:pt x="5243" y="2512"/>
                  </a:cubicBezTo>
                  <a:cubicBezTo>
                    <a:pt x="5229" y="2590"/>
                    <a:pt x="5215" y="2671"/>
                    <a:pt x="5172" y="2738"/>
                  </a:cubicBezTo>
                  <a:cubicBezTo>
                    <a:pt x="5129" y="2805"/>
                    <a:pt x="5051" y="2856"/>
                    <a:pt x="4973" y="2843"/>
                  </a:cubicBezTo>
                  <a:cubicBezTo>
                    <a:pt x="4858" y="2823"/>
                    <a:pt x="4808" y="2691"/>
                    <a:pt x="4781" y="2579"/>
                  </a:cubicBezTo>
                  <a:cubicBezTo>
                    <a:pt x="4623" y="1921"/>
                    <a:pt x="4573" y="1239"/>
                    <a:pt x="4632" y="565"/>
                  </a:cubicBezTo>
                  <a:cubicBezTo>
                    <a:pt x="4216" y="486"/>
                    <a:pt x="3789" y="413"/>
                    <a:pt x="3355" y="347"/>
                  </a:cubicBezTo>
                  <a:cubicBezTo>
                    <a:pt x="3356" y="615"/>
                    <a:pt x="3358" y="883"/>
                    <a:pt x="3360" y="1151"/>
                  </a:cubicBezTo>
                  <a:cubicBezTo>
                    <a:pt x="3360" y="1242"/>
                    <a:pt x="3356" y="1346"/>
                    <a:pt x="3286" y="1406"/>
                  </a:cubicBezTo>
                  <a:cubicBezTo>
                    <a:pt x="3226" y="1458"/>
                    <a:pt x="3133" y="1458"/>
                    <a:pt x="3061" y="1424"/>
                  </a:cubicBezTo>
                  <a:cubicBezTo>
                    <a:pt x="2989" y="1390"/>
                    <a:pt x="2934" y="1329"/>
                    <a:pt x="2883" y="1268"/>
                  </a:cubicBezTo>
                  <a:cubicBezTo>
                    <a:pt x="2690" y="1026"/>
                    <a:pt x="2384" y="561"/>
                    <a:pt x="2383" y="214"/>
                  </a:cubicBezTo>
                  <a:cubicBezTo>
                    <a:pt x="1614" y="120"/>
                    <a:pt x="820" y="48"/>
                    <a:pt x="0" y="0"/>
                  </a:cubicBezTo>
                  <a:cubicBezTo>
                    <a:pt x="0" y="0"/>
                    <a:pt x="8733" y="7243"/>
                    <a:pt x="13953" y="12383"/>
                  </a:cubicBezTo>
                  <a:cubicBezTo>
                    <a:pt x="13960" y="12382"/>
                    <a:pt x="16603" y="12188"/>
                    <a:pt x="16291" y="8548"/>
                  </a:cubicBezTo>
                  <a:close/>
                </a:path>
              </a:pathLst>
            </a:custGeom>
            <a:gradFill>
              <a:gsLst>
                <a:gs pos="0">
                  <a:schemeClr val="dk2"/>
                </a:gs>
                <a:gs pos="100000">
                  <a:schemeClr val="dk1"/>
                </a:gs>
              </a:gsLst>
              <a:lin ang="41998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elcome to Paradise! by Slidesgo">
  <a:themeElements>
    <a:clrScheme name="Simple Light">
      <a:dk1>
        <a:srgbClr val="1B1B30"/>
      </a:dk1>
      <a:lt1>
        <a:srgbClr val="FFFFFF"/>
      </a:lt1>
      <a:dk2>
        <a:srgbClr val="3459D8"/>
      </a:dk2>
      <a:lt2>
        <a:srgbClr val="F8724C"/>
      </a:lt2>
      <a:accent1>
        <a:srgbClr val="E2A794"/>
      </a:accent1>
      <a:accent2>
        <a:srgbClr val="FFD6B7"/>
      </a:accent2>
      <a:accent3>
        <a:srgbClr val="B972A8"/>
      </a:accent3>
      <a:accent4>
        <a:srgbClr val="E7B05D"/>
      </a:accent4>
      <a:accent5>
        <a:srgbClr val="7F84BD"/>
      </a:accent5>
      <a:accent6>
        <a:srgbClr val="C5A7C0"/>
      </a:accent6>
      <a:hlink>
        <a:srgbClr val="1B1B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